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3067050"/>
            <a:ext cx="9639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92696"/>
            <a:ext cx="84486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69160"/>
            <a:ext cx="623887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276872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075525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059373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927474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83030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890587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40524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820200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72302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683724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37104" cy="5639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225996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117247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054796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865024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73247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05064"/>
            <a:ext cx="6316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941168"/>
            <a:ext cx="6316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799140"/>
            <a:ext cx="6316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636912"/>
            <a:ext cx="661035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74961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04227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18627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72866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844" y="3227090"/>
            <a:ext cx="73181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844" y="4095192"/>
            <a:ext cx="73181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02017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21431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370555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26180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6129907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724852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502454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393704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21550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617620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6201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896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994935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839887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276872"/>
            <a:ext cx="65627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212976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149080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