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9" r:id="rId11"/>
    <p:sldId id="332" r:id="rId12"/>
    <p:sldId id="333" r:id="rId13"/>
    <p:sldId id="334" r:id="rId14"/>
    <p:sldId id="335" r:id="rId15"/>
    <p:sldId id="336" r:id="rId16"/>
    <p:sldId id="338" r:id="rId17"/>
    <p:sldId id="337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086100"/>
            <a:ext cx="55721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7556" t="43117"/>
          <a:stretch/>
        </p:blipFill>
        <p:spPr>
          <a:xfrm>
            <a:off x="2135560" y="692696"/>
            <a:ext cx="4726013" cy="1424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003" y="2276872"/>
            <a:ext cx="442912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5460" y="2299350"/>
            <a:ext cx="6500820" cy="1129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5460" y="3734611"/>
            <a:ext cx="6500820" cy="1129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5460" y="5285619"/>
            <a:ext cx="6500820" cy="1129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4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85912"/>
            <a:ext cx="116490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481738"/>
            <a:ext cx="1872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43137"/>
            <a:ext cx="109251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05674"/>
            <a:ext cx="417646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738187"/>
            <a:ext cx="91821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8998"/>
            <a:ext cx="8856984" cy="115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049453"/>
            <a:ext cx="8856984" cy="115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30384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24944"/>
            <a:ext cx="36004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9060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0153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62881"/>
            <a:ext cx="10153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444441"/>
            <a:ext cx="10153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4462"/>
            <a:ext cx="1174432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112" y="5598364"/>
            <a:ext cx="1068705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5925291"/>
            <a:ext cx="158417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2776537"/>
            <a:ext cx="57245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1721"/>
            <a:ext cx="10135493" cy="55616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13285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6776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1692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76771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132856"/>
            <a:ext cx="48101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7787"/>
            <a:ext cx="116014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005064"/>
            <a:ext cx="22322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1188"/>
            <a:ext cx="11753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21088"/>
            <a:ext cx="1872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341" y="5262809"/>
            <a:ext cx="187220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052736"/>
            <a:ext cx="75533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6294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924944"/>
            <a:ext cx="8277225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906244"/>
            <a:ext cx="8928992" cy="1674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299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24000"/>
            <a:ext cx="116681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09725"/>
            <a:ext cx="108394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360"/>
            <a:ext cx="116205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061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66837"/>
            <a:ext cx="114871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66837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28737"/>
            <a:ext cx="107061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90011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577936"/>
            <a:ext cx="3744416" cy="127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982" y="2978473"/>
            <a:ext cx="3963882" cy="127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3845" y="2978473"/>
            <a:ext cx="3963882" cy="127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878" y="4737825"/>
            <a:ext cx="10089682" cy="127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1247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140968"/>
            <a:ext cx="201622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422108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95631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889450"/>
            <a:ext cx="230425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394503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2593"/>
            <a:ext cx="115538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2075"/>
            <a:ext cx="116490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62075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105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636912"/>
            <a:ext cx="194421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365104"/>
            <a:ext cx="194421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7682" b="-607"/>
          <a:stretch/>
        </p:blipFill>
        <p:spPr>
          <a:xfrm>
            <a:off x="2279576" y="692696"/>
            <a:ext cx="3598565" cy="2520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356992"/>
            <a:ext cx="48577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358880"/>
            <a:ext cx="5832648" cy="1294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967761"/>
            <a:ext cx="5832648" cy="1294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2025-12-12T10:07:48Z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