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3133725"/>
            <a:ext cx="46101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68760"/>
            <a:ext cx="110204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2343150"/>
            <a:ext cx="965835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4503"/>
            <a:ext cx="110299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52650"/>
            <a:ext cx="110585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522920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6632"/>
            <a:ext cx="553402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5380"/>
            <a:ext cx="116681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80928"/>
            <a:ext cx="81915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609850"/>
            <a:ext cx="110871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5169"/>
            <a:ext cx="109823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559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0301"/>
            <a:ext cx="110394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22108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6521"/>
            <a:ext cx="116395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530120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369152" cy="30224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334211"/>
            <a:ext cx="4176464" cy="252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75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268760"/>
            <a:ext cx="43910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8393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81150"/>
            <a:ext cx="107346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251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140968"/>
            <a:ext cx="1072515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941167"/>
            <a:ext cx="10725150" cy="1464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708920"/>
            <a:ext cx="84391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59371"/>
            <a:ext cx="110394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402297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33525"/>
            <a:ext cx="116967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0912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52736"/>
            <a:ext cx="87153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1436"/>
            <a:ext cx="11109697" cy="54599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14908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00250"/>
            <a:ext cx="115824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68760"/>
            <a:ext cx="111252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023135"/>
            <a:ext cx="5591522" cy="38039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2204864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01663"/>
            <a:ext cx="116681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2025-12-12T13:10:21Z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