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71812"/>
            <a:ext cx="4572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81212"/>
            <a:ext cx="111061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5752" y="299695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6387"/>
            <a:ext cx="11049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971" y="3717032"/>
            <a:ext cx="11308661" cy="2782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9712"/>
            <a:ext cx="11658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618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295525"/>
            <a:ext cx="93345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514"/>
            <a:ext cx="11305256" cy="5499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9329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624137"/>
            <a:ext cx="84963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0212"/>
            <a:ext cx="11725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715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7062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8518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776412"/>
            <a:ext cx="100203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785937"/>
            <a:ext cx="101250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19275"/>
            <a:ext cx="116681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7958" y="4293096"/>
            <a:ext cx="36043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58813"/>
            <a:ext cx="107727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55" y="4206602"/>
            <a:ext cx="81438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345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2387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1886" y="227687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62162"/>
            <a:ext cx="107632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16347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77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56786"/>
            <a:ext cx="11017224" cy="2901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797152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723127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11089232" cy="3396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79819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98629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74485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0675"/>
            <a:ext cx="110871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41701"/>
            <a:ext cx="93630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