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02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57525"/>
            <a:ext cx="71247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605087"/>
            <a:ext cx="1027747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607981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43711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45693"/>
            <a:ext cx="29622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4137" y="3250475"/>
            <a:ext cx="10854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45868"/>
            <a:ext cx="37052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9191" y="3284984"/>
            <a:ext cx="1014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629" y="4149080"/>
            <a:ext cx="40386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20436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172669"/>
            <a:ext cx="455295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7197"/>
            <a:ext cx="108966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3260775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03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5606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93611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54310"/>
            <a:ext cx="7776864" cy="1227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0580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681" y="2348880"/>
            <a:ext cx="7706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681" y="3274855"/>
            <a:ext cx="7706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681" y="4073508"/>
            <a:ext cx="7706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681" y="5011057"/>
            <a:ext cx="7706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1681" y="5913883"/>
            <a:ext cx="7706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14487"/>
            <a:ext cx="10982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2100"/>
            <a:ext cx="110013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756" y="3367881"/>
            <a:ext cx="5424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756" y="4235982"/>
            <a:ext cx="5424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756" y="5185106"/>
            <a:ext cx="5424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5631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165304"/>
            <a:ext cx="2800350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94" y="1628800"/>
            <a:ext cx="52004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9594" y="2450602"/>
            <a:ext cx="9664958" cy="2634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5127" y="5305547"/>
            <a:ext cx="6821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5127" y="6150499"/>
            <a:ext cx="6821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66825"/>
            <a:ext cx="10267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2"/>
            <a:ext cx="5400600" cy="1671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80721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401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8434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73247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7565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062517"/>
            <a:ext cx="73247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6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530120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727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2"/>
            <a:ext cx="5657849" cy="1743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879" y="1344886"/>
            <a:ext cx="451485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5085184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45883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76872"/>
            <a:ext cx="68770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20644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50776"/>
            <a:ext cx="109728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076450"/>
            <a:ext cx="103536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9298"/>
            <a:ext cx="109156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05064"/>
            <a:ext cx="37433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221088"/>
            <a:ext cx="160020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4249663"/>
            <a:ext cx="1419225" cy="1533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328498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371" y="3984451"/>
            <a:ext cx="43338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66987"/>
            <a:ext cx="103632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6987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