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524125"/>
            <a:ext cx="635317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90786"/>
            <a:ext cx="111061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925" y="2276872"/>
            <a:ext cx="6705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925" y="3202847"/>
            <a:ext cx="6705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925" y="3978351"/>
            <a:ext cx="6705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925" y="4962199"/>
            <a:ext cx="6705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2925" y="5830300"/>
            <a:ext cx="6705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56673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7346" y="2276872"/>
            <a:ext cx="6122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346" y="3235011"/>
            <a:ext cx="6122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346" y="4103112"/>
            <a:ext cx="6122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346" y="5077946"/>
            <a:ext cx="6122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7346" y="5876599"/>
            <a:ext cx="6122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77819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037545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037545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464" y="3986669"/>
            <a:ext cx="57765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4581128"/>
            <a:ext cx="3585824" cy="2160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403" y="764704"/>
            <a:ext cx="10875261" cy="36014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3645024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3500"/>
            <a:ext cx="116586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7642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837" y="2043112"/>
            <a:ext cx="33623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57192"/>
            <a:ext cx="98679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33525"/>
            <a:ext cx="116681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43711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47825"/>
            <a:ext cx="116776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728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501008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334386"/>
            <a:ext cx="6552728" cy="1542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6151612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87820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255468"/>
            <a:ext cx="5372100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71499" y="838410"/>
            <a:ext cx="43540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4223" y="1752810"/>
            <a:ext cx="43540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4223" y="2748233"/>
            <a:ext cx="54378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7924" y="3500587"/>
            <a:ext cx="57410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28968" y="3500587"/>
            <a:ext cx="43540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7924" y="4472860"/>
            <a:ext cx="75723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7924" y="5202065"/>
            <a:ext cx="75723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7924" y="6070166"/>
            <a:ext cx="75723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90687"/>
            <a:ext cx="1162050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66775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093668"/>
            <a:ext cx="906780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723" y="2492896"/>
            <a:ext cx="72864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1526480"/>
            <a:ext cx="2514600" cy="3228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3723" y="3314699"/>
            <a:ext cx="72864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723" y="4356420"/>
            <a:ext cx="42621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4356420"/>
            <a:ext cx="28589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058" y="5293969"/>
            <a:ext cx="43057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8989" y="5293969"/>
            <a:ext cx="43057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587" y="6034749"/>
            <a:ext cx="29440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93258" y="6093296"/>
            <a:ext cx="76832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2771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221088"/>
            <a:ext cx="3248025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4473500"/>
            <a:ext cx="30765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216" y="1882700"/>
            <a:ext cx="2571750" cy="3133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4232" y="1861109"/>
            <a:ext cx="2514600" cy="3228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368" y="3311526"/>
            <a:ext cx="7632848" cy="2565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1059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124" y="3135720"/>
            <a:ext cx="21284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2440" y="3135720"/>
            <a:ext cx="43076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94" y="4293096"/>
            <a:ext cx="8951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94" y="5068600"/>
            <a:ext cx="8951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20688"/>
            <a:ext cx="11017224" cy="49094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733256"/>
            <a:ext cx="6696744" cy="58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5055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783139"/>
            <a:ext cx="36099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311526"/>
            <a:ext cx="5616624" cy="1485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078417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30605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29" y="6170994"/>
            <a:ext cx="545782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420888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300564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249688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152513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6055338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3534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5405661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76387"/>
            <a:ext cx="117062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84984"/>
            <a:ext cx="4086225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3212976"/>
            <a:ext cx="3114675" cy="1581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9590" y="2998118"/>
            <a:ext cx="3657600" cy="2571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64505" y="216944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841056"/>
            <a:ext cx="3600400" cy="2972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14096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1756"/>
            <a:ext cx="116776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852" y="3032956"/>
            <a:ext cx="3645796" cy="3672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250928"/>
            <a:ext cx="2514600" cy="156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776" y="3278485"/>
            <a:ext cx="3686175" cy="1590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0456" y="227687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2256"/>
            <a:ext cx="117252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584" y="4101792"/>
            <a:ext cx="4505325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221088"/>
            <a:ext cx="3267075" cy="156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9493" y="4263001"/>
            <a:ext cx="3228975" cy="1552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6480" y="336935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4950"/>
            <a:ext cx="1171575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450912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43062"/>
            <a:ext cx="11620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2025-12-12T12:56:39Z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