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2276872"/>
            <a:ext cx="9163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7412" y="3680842"/>
            <a:ext cx="78771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5284" y="3284984"/>
            <a:ext cx="3781425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410" y="1340768"/>
            <a:ext cx="1168717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714500"/>
            <a:ext cx="111061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73016"/>
            <a:ext cx="324036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6239" y="2996952"/>
            <a:ext cx="35337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214562"/>
            <a:ext cx="11039475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3284984"/>
            <a:ext cx="129614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3573016"/>
            <a:ext cx="4181475" cy="3076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76672"/>
            <a:ext cx="5962650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491" y="1556792"/>
            <a:ext cx="116300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238375"/>
            <a:ext cx="11010900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5" y="3212976"/>
            <a:ext cx="100811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33575"/>
            <a:ext cx="1173480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01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82325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381510"/>
            <a:ext cx="2952328" cy="335985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3" y="2420888"/>
            <a:ext cx="100811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35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34430"/>
            <a:ext cx="118300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68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524125"/>
            <a:ext cx="1110615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01008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5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33525"/>
            <a:ext cx="11591925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33512"/>
            <a:ext cx="116871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50987"/>
            <a:ext cx="116395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558634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437112"/>
            <a:ext cx="984885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1268" y="1484784"/>
            <a:ext cx="370522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3645024"/>
            <a:ext cx="4943475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556792"/>
            <a:ext cx="116586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152650"/>
            <a:ext cx="110109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3284984"/>
            <a:ext cx="1016081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7765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3864" y="3501008"/>
            <a:ext cx="347662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457450"/>
            <a:ext cx="11163300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3645024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2025-12-12T13:03:43Z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