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2636912"/>
            <a:ext cx="91344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800475"/>
            <a:ext cx="57816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251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04864"/>
            <a:ext cx="856895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779021"/>
            <a:ext cx="943304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110110"/>
            <a:ext cx="1072515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490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109787"/>
            <a:ext cx="110109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1060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4692" y="3096904"/>
            <a:ext cx="6625483" cy="1340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4692" y="4717360"/>
            <a:ext cx="6625483" cy="1340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443037"/>
            <a:ext cx="102203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5836" y="2996952"/>
            <a:ext cx="10510763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836" y="3853479"/>
            <a:ext cx="10510763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836" y="4733155"/>
            <a:ext cx="10510763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62087"/>
            <a:ext cx="11658600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52575"/>
            <a:ext cx="111537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262062"/>
            <a:ext cx="111442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14475"/>
            <a:ext cx="110966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628800"/>
            <a:ext cx="180389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7439" y="2647372"/>
            <a:ext cx="180389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9991725" cy="596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80928"/>
            <a:ext cx="10980259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672179"/>
            <a:ext cx="10980259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713900"/>
            <a:ext cx="10980259" cy="1019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6195460"/>
            <a:ext cx="10980259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1570"/>
            <a:ext cx="11018639" cy="553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56792"/>
            <a:ext cx="110775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501729"/>
            <a:ext cx="1017270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429875" cy="574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852936"/>
            <a:ext cx="84969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221088"/>
            <a:ext cx="986509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193361"/>
            <a:ext cx="986509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6107761"/>
            <a:ext cx="986509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2025-12-12T10:58:14Z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