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124200"/>
            <a:ext cx="8029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33650"/>
            <a:ext cx="110490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52637"/>
            <a:ext cx="116490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48242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01537"/>
            <a:ext cx="7128792" cy="1082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57531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738" y="2276872"/>
            <a:ext cx="5990309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007" y="6143700"/>
            <a:ext cx="59620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45243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164" y="3407865"/>
            <a:ext cx="3769636" cy="842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628815"/>
            <a:ext cx="520065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04037" y="13727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6046" y="2356572"/>
            <a:ext cx="1067625" cy="136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9955" cy="49304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5657094"/>
            <a:ext cx="1557437" cy="61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5158" y="563694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2105025"/>
            <a:ext cx="40290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9858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509" y="3054981"/>
            <a:ext cx="541972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19325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3866"/>
            <a:ext cx="11312277" cy="5624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7332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648"/>
            <a:ext cx="115728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37571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36224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96923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22897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9249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14421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28821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54795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5753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716" y="2492896"/>
            <a:ext cx="7511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716" y="3407296"/>
            <a:ext cx="7511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716" y="4240673"/>
            <a:ext cx="7511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716" y="5282395"/>
            <a:ext cx="7511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33600"/>
            <a:ext cx="107727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43050"/>
            <a:ext cx="10829925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547058"/>
            <a:ext cx="45720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2200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37571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70948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08497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957621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44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3392" y="2420888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623392" y="342788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23392" y="4365434"/>
            <a:ext cx="10873208" cy="1462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9712"/>
            <a:ext cx="110775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776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726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149080"/>
            <a:ext cx="107251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412776"/>
            <a:ext cx="4032448" cy="240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85962"/>
            <a:ext cx="117157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4437112"/>
            <a:ext cx="90773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484784"/>
            <a:ext cx="39719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26739"/>
            <a:ext cx="40957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2547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7915" y="335889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4340" y="44006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645024"/>
            <a:ext cx="49434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77" y="1628800"/>
            <a:ext cx="116109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