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62" y="3109912"/>
            <a:ext cx="64674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776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84147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67995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236096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775"/>
            <a:ext cx="110299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64502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88640"/>
            <a:ext cx="56102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73498"/>
            <a:ext cx="11658600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56490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16832"/>
            <a:ext cx="91059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348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66862"/>
            <a:ext cx="111537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0912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219325"/>
            <a:ext cx="98679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4941168"/>
            <a:ext cx="102870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29"/>
            <a:ext cx="117443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547937"/>
            <a:ext cx="1074420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95450"/>
            <a:ext cx="116014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33537"/>
            <a:ext cx="116776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7260"/>
            <a:ext cx="106965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868" y="3140968"/>
            <a:ext cx="65702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868" y="4090092"/>
            <a:ext cx="65702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868" y="5085515"/>
            <a:ext cx="65702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868" y="5988341"/>
            <a:ext cx="65702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56864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5338" y="4077072"/>
            <a:ext cx="61947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338" y="4979898"/>
            <a:ext cx="61947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338" y="6044769"/>
            <a:ext cx="61947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2656"/>
            <a:ext cx="7877175" cy="617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196752"/>
            <a:ext cx="8021191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094720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939672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969819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5895793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95500"/>
            <a:ext cx="107442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04975"/>
            <a:ext cx="10991850" cy="344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4071" y="1767920"/>
            <a:ext cx="4705350" cy="2943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5760" y="177281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744" y="2721940"/>
            <a:ext cx="44701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3744" y="3601616"/>
            <a:ext cx="44701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744" y="4492867"/>
            <a:ext cx="44701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57054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0582" y="4941168"/>
            <a:ext cx="65216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0582" y="5878717"/>
            <a:ext cx="65216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68961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852936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871508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785908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346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61926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717032"/>
            <a:ext cx="7776864" cy="762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25145"/>
            <a:ext cx="11089232" cy="1512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775"/>
            <a:ext cx="115157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08920"/>
            <a:ext cx="876300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94534"/>
            <a:ext cx="8928992" cy="183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57400"/>
            <a:ext cx="116586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3305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653136"/>
            <a:ext cx="89058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566" y="1556792"/>
            <a:ext cx="40957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000696"/>
            <a:ext cx="3962400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365104"/>
            <a:ext cx="4114800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691" y="5314116"/>
            <a:ext cx="4305469" cy="7791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6463" y="3350171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1240" cy="54616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76375"/>
            <a:ext cx="116967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64502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90737"/>
            <a:ext cx="115633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2025-12-12T12:59:38Z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