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2981325"/>
            <a:ext cx="71342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938337"/>
            <a:ext cx="104203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233612"/>
            <a:ext cx="1049655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573016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077072"/>
            <a:ext cx="20882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66850"/>
            <a:ext cx="109442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068960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0882" y="4400049"/>
            <a:ext cx="7393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356992"/>
            <a:ext cx="25202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262187"/>
            <a:ext cx="109156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645024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88296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581128"/>
            <a:ext cx="8109595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6124997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80728"/>
            <a:ext cx="71628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734481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077072"/>
            <a:ext cx="7344816" cy="1260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517231"/>
            <a:ext cx="7344816" cy="584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78105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12" y="3429000"/>
            <a:ext cx="70883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812" y="4875836"/>
            <a:ext cx="70883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00125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97210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83748"/>
            <a:ext cx="97210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576882"/>
            <a:ext cx="97210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77072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38337"/>
            <a:ext cx="109632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80676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132856"/>
            <a:ext cx="64087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498669"/>
            <a:ext cx="64087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512" y="5157192"/>
            <a:ext cx="7158727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156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5248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661248"/>
            <a:ext cx="1943100" cy="110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8841" y="2891534"/>
            <a:ext cx="5545351" cy="1113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8841" y="4303645"/>
            <a:ext cx="6121415" cy="1113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8841" y="5576861"/>
            <a:ext cx="6121415" cy="1113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8488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11784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22012"/>
            <a:ext cx="6984776" cy="6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3922012"/>
            <a:ext cx="27663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426" y="4766964"/>
            <a:ext cx="6174646" cy="13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22595"/>
            <a:ext cx="10225136" cy="534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666875"/>
            <a:ext cx="100488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780928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419225"/>
            <a:ext cx="100012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933056"/>
            <a:ext cx="36004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228850"/>
            <a:ext cx="100965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6774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76872"/>
            <a:ext cx="38884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3758431"/>
            <a:ext cx="38884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5239990"/>
            <a:ext cx="38884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8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90687"/>
            <a:ext cx="109918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16832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8401"/>
            <a:ext cx="102108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77020"/>
            <a:ext cx="10369152" cy="1508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5138" y="5361079"/>
            <a:ext cx="86532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5138" y="6237312"/>
            <a:ext cx="86532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41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19262"/>
            <a:ext cx="109251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88840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96952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7787"/>
            <a:ext cx="109347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84784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04864"/>
            <a:ext cx="64770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33587"/>
            <a:ext cx="110775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77072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2025-12-12T07:35:57Z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