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1" y="1772816"/>
            <a:ext cx="8181975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429000"/>
            <a:ext cx="7810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395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437112"/>
            <a:ext cx="94488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81150"/>
            <a:ext cx="117633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57607" y="342900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392" y="4528595"/>
            <a:ext cx="1151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04925"/>
            <a:ext cx="116109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79715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37321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76450"/>
            <a:ext cx="115919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537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03302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82977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108952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70389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306" y="2636912"/>
            <a:ext cx="59877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306" y="3458715"/>
            <a:ext cx="59877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306" y="4419413"/>
            <a:ext cx="59877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988840"/>
            <a:ext cx="814387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00262"/>
            <a:ext cx="1177290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9330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628800"/>
            <a:ext cx="6924675" cy="2371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581128"/>
            <a:ext cx="102489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886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1770" y="4257565"/>
            <a:ext cx="4171950" cy="2419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686190"/>
            <a:ext cx="2352675" cy="1562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7848" y="4724290"/>
            <a:ext cx="2019300" cy="152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512" y="34514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557462"/>
            <a:ext cx="1172527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346318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39697" y="346318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7301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66987"/>
            <a:ext cx="1157287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437981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05012"/>
            <a:ext cx="117252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770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2025-12-12T12:05:38Z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