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3119437"/>
            <a:ext cx="69437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590800"/>
            <a:ext cx="116967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365104"/>
            <a:ext cx="216024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1208" y="5348952"/>
            <a:ext cx="4500775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02128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614487"/>
            <a:ext cx="102965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100661"/>
            <a:ext cx="10125075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328498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62162"/>
            <a:ext cx="116109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41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2614612"/>
            <a:ext cx="9667875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2062" y="3639941"/>
            <a:ext cx="749823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58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96729"/>
            <a:ext cx="10729192" cy="5272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89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00808"/>
            <a:ext cx="47434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518457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00170"/>
            <a:ext cx="518457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560869"/>
            <a:ext cx="518457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00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76450"/>
            <a:ext cx="116586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7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204864"/>
            <a:ext cx="5953125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895475"/>
            <a:ext cx="98488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10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300162"/>
            <a:ext cx="102870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22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632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360577"/>
            <a:ext cx="266429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1360577"/>
            <a:ext cx="131361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7750" y="2348880"/>
            <a:ext cx="229801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9975" y="2348880"/>
            <a:ext cx="1354569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22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998220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077072"/>
            <a:ext cx="4562475" cy="151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684" y="2249490"/>
            <a:ext cx="1021686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684" y="3291212"/>
            <a:ext cx="1021686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684" y="4049690"/>
            <a:ext cx="1021686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684" y="4934817"/>
            <a:ext cx="1021686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52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49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47875"/>
            <a:ext cx="107823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4005064"/>
            <a:ext cx="201622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45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14462"/>
            <a:ext cx="108108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49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95535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3512" y="3645023"/>
            <a:ext cx="9816984" cy="31154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76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781300"/>
            <a:ext cx="1148715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41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919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66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76387"/>
            <a:ext cx="116205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67752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005064"/>
            <a:ext cx="11249025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4005064"/>
            <a:ext cx="338437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5938036"/>
            <a:ext cx="417646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2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14537"/>
            <a:ext cx="113252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077072"/>
            <a:ext cx="446449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82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17032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200275"/>
            <a:ext cx="1164907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833666"/>
            <a:ext cx="100811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653136"/>
            <a:ext cx="273630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590685"/>
            <a:ext cx="273630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5922"/>
            <a:ext cx="11305256" cy="54874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157192"/>
            <a:ext cx="100811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404" y="6094741"/>
            <a:ext cx="1979259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368" y="6094741"/>
            <a:ext cx="1346449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38300"/>
            <a:ext cx="115538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73342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48880"/>
            <a:ext cx="7190234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2348" y="5089811"/>
            <a:ext cx="4431523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2025-12-12T11:10:51Z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