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857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645024"/>
            <a:ext cx="76866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2487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703910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687758"/>
            <a:ext cx="9577064" cy="110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013176"/>
            <a:ext cx="9577064" cy="73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800254"/>
            <a:ext cx="9577064" cy="73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6203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57999"/>
            <a:ext cx="608647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3912" y="1772816"/>
            <a:ext cx="107447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912" y="3501007"/>
            <a:ext cx="10744736" cy="1453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3912" y="4954298"/>
            <a:ext cx="10744736" cy="810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912" y="5972870"/>
            <a:ext cx="2607832" cy="810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6170" y="5972870"/>
            <a:ext cx="2607832" cy="810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933056"/>
            <a:ext cx="2743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43025"/>
            <a:ext cx="106108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48478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2055" y="2433908"/>
            <a:ext cx="1008112" cy="1139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2677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916832"/>
            <a:ext cx="40290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10249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4268" y="3110249"/>
            <a:ext cx="4575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815" y="4013074"/>
            <a:ext cx="74193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815" y="4881175"/>
            <a:ext cx="74193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6815" y="5714552"/>
            <a:ext cx="74193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18984" y="1932304"/>
            <a:ext cx="3937656" cy="3080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42231"/>
            <a:ext cx="10629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49710"/>
            <a:ext cx="7056784" cy="140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5013176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822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31289"/>
            <a:ext cx="56292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636912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16588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19412"/>
            <a:ext cx="10441160" cy="138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7727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7579" y="5877272"/>
            <a:ext cx="36331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09687"/>
            <a:ext cx="103917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7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8591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5020" y="398591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1450" y="398591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118" y="4869160"/>
            <a:ext cx="50238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9989" y="4869160"/>
            <a:ext cx="49259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38300"/>
            <a:ext cx="110394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63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69127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49178"/>
            <a:ext cx="69127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060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922020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022" y="2132856"/>
            <a:ext cx="100964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022" y="3024107"/>
            <a:ext cx="100964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022" y="3892208"/>
            <a:ext cx="6343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9022" y="4714010"/>
            <a:ext cx="2742722" cy="1664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3935" y="5258124"/>
            <a:ext cx="76506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995487"/>
            <a:ext cx="101727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5"/>
            <a:ext cx="10486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02058"/>
            <a:ext cx="10486950" cy="1211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