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59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49" y="2276872"/>
            <a:ext cx="91821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645024"/>
            <a:ext cx="73056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3534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581128"/>
            <a:ext cx="935355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1086" y="2870101"/>
            <a:ext cx="37306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086" y="3703478"/>
            <a:ext cx="9851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086" y="4502131"/>
            <a:ext cx="9851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1086" y="5347083"/>
            <a:ext cx="9851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7260"/>
            <a:ext cx="116586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7787"/>
            <a:ext cx="110490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876"/>
            <a:ext cx="7429500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132856"/>
            <a:ext cx="33909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4365104"/>
            <a:ext cx="40324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661248"/>
            <a:ext cx="72134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287000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4838334"/>
            <a:ext cx="81944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9" y="5613838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0230" y="5613838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617626"/>
            <a:ext cx="5976664" cy="2763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31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59055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61206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16860"/>
            <a:ext cx="61206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359523"/>
            <a:ext cx="61206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85950"/>
            <a:ext cx="1154430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62087"/>
            <a:ext cx="110966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221088"/>
            <a:ext cx="187590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7924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367174"/>
            <a:ext cx="8208912" cy="1804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965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556792"/>
            <a:ext cx="3219450" cy="3076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9" y="1556792"/>
            <a:ext cx="3075434" cy="310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2996952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633559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633367"/>
            <a:ext cx="10564266" cy="2190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7031"/>
          <a:stretch/>
        </p:blipFill>
        <p:spPr>
          <a:xfrm>
            <a:off x="263352" y="1312118"/>
            <a:ext cx="11687175" cy="233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79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0316"/>
          <a:stretch/>
        </p:blipFill>
        <p:spPr>
          <a:xfrm>
            <a:off x="119336" y="1844824"/>
            <a:ext cx="11687175" cy="3240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2882" y="2060848"/>
            <a:ext cx="17172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2052" y="2924944"/>
            <a:ext cx="29458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6664" y="4149080"/>
            <a:ext cx="54398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647950"/>
            <a:ext cx="1105852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54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4759" y="1328082"/>
            <a:ext cx="3105150" cy="318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996952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853478"/>
            <a:ext cx="7704856" cy="1951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2025-12-12T12:00:30Z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