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381250"/>
            <a:ext cx="11163300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23987"/>
            <a:ext cx="111252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690562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836712"/>
            <a:ext cx="3233217" cy="56191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59" y="878004"/>
            <a:ext cx="3233217" cy="5719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2564904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3537178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3" y="4416852"/>
            <a:ext cx="7049641" cy="175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509120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340768"/>
            <a:ext cx="43910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0140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8401" y="3429000"/>
            <a:ext cx="3943350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1916832"/>
            <a:ext cx="27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457" y="3525713"/>
            <a:ext cx="880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90687"/>
            <a:ext cx="116205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6992" y="2420888"/>
            <a:ext cx="56830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992" y="3312138"/>
            <a:ext cx="5683023" cy="2349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56007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892" y="3161382"/>
            <a:ext cx="6066212" cy="3075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52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298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77072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037771"/>
            <a:ext cx="10585176" cy="1337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2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57400"/>
            <a:ext cx="115062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8401"/>
            <a:ext cx="116776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06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422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2740" y="3356992"/>
            <a:ext cx="100869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8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52562"/>
            <a:ext cx="111633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44243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50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14475"/>
            <a:ext cx="111823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5710" y="3501008"/>
            <a:ext cx="706045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88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47812"/>
            <a:ext cx="109728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631399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16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764704"/>
            <a:ext cx="73723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780928"/>
            <a:ext cx="7056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787926"/>
            <a:ext cx="7056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713900"/>
            <a:ext cx="7056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720898"/>
            <a:ext cx="7056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59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571750"/>
            <a:ext cx="110109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6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38300"/>
            <a:ext cx="116014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6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05000"/>
            <a:ext cx="116681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07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38275"/>
            <a:ext cx="116586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211985"/>
            <a:ext cx="443865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30394" y="342900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3126135"/>
            <a:ext cx="4640585" cy="37036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44" y="1268760"/>
            <a:ext cx="116109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537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861048"/>
            <a:ext cx="201622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71600"/>
            <a:ext cx="116109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2514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013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43112"/>
            <a:ext cx="116205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2025-12-12T11:51:16Z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