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3038475"/>
            <a:ext cx="44767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82581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805112"/>
            <a:ext cx="10982325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127276"/>
            <a:ext cx="144016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76437"/>
            <a:ext cx="116395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66294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91520"/>
            <a:ext cx="4320480" cy="1117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792057"/>
            <a:ext cx="4320480" cy="1117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24050"/>
            <a:ext cx="109156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86487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924944"/>
            <a:ext cx="39604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290757"/>
            <a:ext cx="39604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733256"/>
            <a:ext cx="3960440" cy="1054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00212"/>
            <a:ext cx="117633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0866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636912"/>
            <a:ext cx="532859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002725"/>
            <a:ext cx="532859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391687"/>
            <a:ext cx="532859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72104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5563"/>
            <a:ext cx="36004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9813" y="2855563"/>
            <a:ext cx="36004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374" y="3758388"/>
            <a:ext cx="8257881" cy="1398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52768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591925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94116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381952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484784"/>
            <a:ext cx="774382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734377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80486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82089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14698"/>
            <a:ext cx="82089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275397"/>
            <a:ext cx="82089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85625"/>
            <a:ext cx="82089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0676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229200"/>
            <a:ext cx="856895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06680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352" y="2708920"/>
            <a:ext cx="1097423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352" y="3611745"/>
            <a:ext cx="1097423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352" y="4514571"/>
            <a:ext cx="1097423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17076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87344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394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3056"/>
            <a:ext cx="604867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778008"/>
            <a:ext cx="604867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93440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03874"/>
            <a:ext cx="64087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76147"/>
            <a:ext cx="64087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95462"/>
            <a:ext cx="117919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221088"/>
            <a:ext cx="345638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05012"/>
            <a:ext cx="116586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861048"/>
            <a:ext cx="201622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204864"/>
            <a:ext cx="71247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29192" cy="535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95450"/>
            <a:ext cx="107346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2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918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74168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412" y="4365104"/>
            <a:ext cx="1038013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412" y="5198481"/>
            <a:ext cx="1038013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412" y="6147605"/>
            <a:ext cx="1038013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07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28750"/>
            <a:ext cx="108108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11089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62" y="3933056"/>
            <a:ext cx="958190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562" y="4797152"/>
            <a:ext cx="958190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65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62075"/>
            <a:ext cx="116586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2494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85987"/>
            <a:ext cx="115728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6"/>
            <a:ext cx="10801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7227"/>
            <a:ext cx="10801200" cy="55061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86104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14562"/>
            <a:ext cx="117348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86104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90712"/>
            <a:ext cx="117538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8998"/>
            <a:ext cx="8424936" cy="136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9192" cy="25327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271" y="4011793"/>
            <a:ext cx="10210321" cy="25855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58924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2025-12-12T11:05:40Z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