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6" r:id="rId4"/>
    <p:sldId id="325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3138487"/>
            <a:ext cx="94964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76872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168123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933056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797152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680834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582930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721508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647483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70675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068960"/>
            <a:ext cx="71395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48636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2685" y="3948636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533" y="4863036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533" y="5742712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94928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847975"/>
            <a:ext cx="993457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90637"/>
            <a:ext cx="116871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49080"/>
            <a:ext cx="45053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013176"/>
            <a:ext cx="4608512" cy="745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5150" y="2996952"/>
            <a:ext cx="2219242" cy="381642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72464" y="307813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888" y="4035271"/>
            <a:ext cx="2598043" cy="27781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1268760"/>
            <a:ext cx="117157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57400"/>
            <a:ext cx="110204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4005064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90737"/>
            <a:ext cx="116967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89856"/>
            <a:ext cx="11125200" cy="434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150" y="1355355"/>
            <a:ext cx="4362450" cy="278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3400" y="2348880"/>
            <a:ext cx="5778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400" y="3298004"/>
            <a:ext cx="5778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3400" y="4293427"/>
            <a:ext cx="5778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3400" y="5157192"/>
            <a:ext cx="7578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683895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138" y="5085184"/>
            <a:ext cx="6734175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8213" y="1052736"/>
            <a:ext cx="53058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8213" y="2082882"/>
            <a:ext cx="5305859" cy="1058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8213" y="3460271"/>
            <a:ext cx="53058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8213" y="4316797"/>
            <a:ext cx="6529995" cy="2454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53269"/>
            <a:ext cx="108966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78658"/>
            <a:ext cx="6408712" cy="151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085183"/>
            <a:ext cx="7488832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918560"/>
            <a:ext cx="7488832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319367"/>
            <a:ext cx="40671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36912"/>
            <a:ext cx="4762500" cy="155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21270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91825" cy="427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62779" t="17858" b="27845"/>
          <a:stretch/>
        </p:blipFill>
        <p:spPr>
          <a:xfrm>
            <a:off x="7752184" y="2636912"/>
            <a:ext cx="4055840" cy="28083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0076" y="2636912"/>
            <a:ext cx="4067175" cy="2838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400" y="3299110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144062"/>
            <a:ext cx="6480720" cy="1617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824037"/>
            <a:ext cx="106203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770" y="2780927"/>
            <a:ext cx="44221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770" y="3498557"/>
            <a:ext cx="109028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770" y="4424531"/>
            <a:ext cx="109028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77057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56992"/>
            <a:ext cx="835292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838552"/>
            <a:ext cx="835292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24944"/>
            <a:ext cx="11881320" cy="1170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8401"/>
            <a:ext cx="113633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5373216"/>
            <a:ext cx="144016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2348880"/>
            <a:ext cx="43719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62100"/>
            <a:ext cx="113823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76462"/>
            <a:ext cx="112680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14401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7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728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9289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81150"/>
            <a:ext cx="117443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9247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5445224"/>
            <a:ext cx="102108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1512" y="1990725"/>
            <a:ext cx="32289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097611"/>
            <a:ext cx="409575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28498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00200"/>
            <a:ext cx="116776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2025-12-12T12:35:19Z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