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3076575"/>
            <a:ext cx="88677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719262"/>
            <a:ext cx="10372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72816"/>
            <a:ext cx="29523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4227" y="2733515"/>
            <a:ext cx="196992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2880" y="3728938"/>
            <a:ext cx="3187496" cy="1212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43225"/>
            <a:ext cx="115728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347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0081" y="143859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9316" y="5420289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221088"/>
            <a:ext cx="626469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6457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898" y="4221088"/>
            <a:ext cx="3680933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1055758" cy="171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77" y="3315258"/>
            <a:ext cx="10432007" cy="3426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2210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8640"/>
            <a:ext cx="54959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46051"/>
            <a:ext cx="117348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14562"/>
            <a:ext cx="107442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127276"/>
            <a:ext cx="2016224" cy="1237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66937"/>
            <a:ext cx="117348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52600"/>
            <a:ext cx="111347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8829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75608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95721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4476" y="3395721"/>
            <a:ext cx="28954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3423" y="3395721"/>
            <a:ext cx="28954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998" y="4402718"/>
            <a:ext cx="9205450" cy="1474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1234"/>
            <a:ext cx="10896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157192"/>
            <a:ext cx="4032448" cy="1680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9286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20082"/>
            <a:ext cx="9505056" cy="2213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852936"/>
            <a:ext cx="10787955" cy="10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33537"/>
            <a:ext cx="113347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415" y="32849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7891" y="32849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7206" y="5263925"/>
            <a:ext cx="276505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9632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25" y="2708920"/>
            <a:ext cx="112204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708920"/>
            <a:ext cx="30963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653467"/>
            <a:ext cx="30963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3933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74846" cy="54560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437112"/>
            <a:ext cx="23762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661247"/>
            <a:ext cx="1252393" cy="856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08879"/>
            <a:ext cx="8640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3075"/>
            <a:ext cx="11668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65313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1724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73016"/>
            <a:ext cx="773430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1700808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7489" y="3645355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653136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