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8100" y="3057525"/>
            <a:ext cx="449580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557462"/>
            <a:ext cx="9810750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74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5918"/>
            <a:ext cx="1166812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92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733550"/>
            <a:ext cx="1111567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049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6805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996952"/>
            <a:ext cx="11377264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4652132"/>
            <a:ext cx="11377264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354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110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42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924944"/>
            <a:ext cx="840105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118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9662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140968"/>
            <a:ext cx="41044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090092"/>
            <a:ext cx="41044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969768"/>
            <a:ext cx="41044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5949280"/>
            <a:ext cx="72008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01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r="5703"/>
          <a:stretch/>
        </p:blipFill>
        <p:spPr>
          <a:xfrm>
            <a:off x="1415480" y="332656"/>
            <a:ext cx="8496944" cy="651178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2185" y="1124744"/>
            <a:ext cx="83562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2185" y="1934972"/>
            <a:ext cx="83562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2185" y="2884096"/>
            <a:ext cx="83562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2185" y="3601727"/>
            <a:ext cx="83562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2185" y="4492977"/>
            <a:ext cx="83562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12185" y="5301208"/>
            <a:ext cx="83562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12185" y="6125008"/>
            <a:ext cx="83562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354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332656"/>
            <a:ext cx="7286625" cy="91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247056"/>
            <a:ext cx="11668125" cy="2762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1744" y="3898169"/>
            <a:ext cx="3816424" cy="295983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79576" y="3140968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65166" y="3140968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680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2777" y="4131518"/>
            <a:ext cx="5600700" cy="260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0096" y="3284984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5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332656"/>
            <a:ext cx="3810000" cy="92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1412776"/>
            <a:ext cx="7287394" cy="53541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30510"/>
            <a:ext cx="5153025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125" y="1268760"/>
            <a:ext cx="11715750" cy="2876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7100" y="4369147"/>
            <a:ext cx="5257800" cy="2028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176120" y="3356992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602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3725" y="4149080"/>
            <a:ext cx="5924550" cy="2486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" y="1340768"/>
            <a:ext cx="1165860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545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547812"/>
            <a:ext cx="108108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4509120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68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81844"/>
            <a:ext cx="116586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636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585912"/>
            <a:ext cx="107823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57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2157412"/>
            <a:ext cx="10677525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74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82040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132856"/>
            <a:ext cx="6336704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218" y="4064827"/>
            <a:ext cx="583983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218" y="4932928"/>
            <a:ext cx="583983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0218" y="5685282"/>
            <a:ext cx="281550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88613" y="5685282"/>
            <a:ext cx="281550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82284" y="5685282"/>
            <a:ext cx="281550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544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04085"/>
            <a:ext cx="9937104" cy="543728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060848"/>
            <a:ext cx="85689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894225"/>
            <a:ext cx="85689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588706"/>
            <a:ext cx="10009112" cy="22885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6169860"/>
            <a:ext cx="85689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038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84784"/>
            <a:ext cx="986790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1430135"/>
            <a:ext cx="77048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8073" y="5191908"/>
            <a:ext cx="77048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2796" y="2321386"/>
            <a:ext cx="8187539" cy="2547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089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002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3947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1318846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66925"/>
            <a:ext cx="1171575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143003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4725144"/>
            <a:ext cx="8562975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1052736"/>
            <a:ext cx="488632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9902" y="4221088"/>
            <a:ext cx="5905500" cy="2457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92652" y="3356992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490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490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412776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2025-12-12T12:26:47Z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