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3090862"/>
            <a:ext cx="71151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900237"/>
            <a:ext cx="102489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221088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581150"/>
            <a:ext cx="99726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537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4437112"/>
            <a:ext cx="115212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551723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552700"/>
            <a:ext cx="1094422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573016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85900"/>
            <a:ext cx="110204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653136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1822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386" y="3501008"/>
            <a:ext cx="892492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1536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6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014537"/>
            <a:ext cx="100679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7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71625"/>
            <a:ext cx="110109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573016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1155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8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299" y="1292686"/>
            <a:ext cx="9575229" cy="5520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276872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5972" y="2276872"/>
            <a:ext cx="15464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8747" y="5193693"/>
            <a:ext cx="15464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3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489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56992"/>
            <a:ext cx="10248900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4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081120" cy="527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1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412776"/>
            <a:ext cx="609600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9236" y="1465163"/>
            <a:ext cx="62007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32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357312"/>
            <a:ext cx="100869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01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7560"/>
            <a:ext cx="9217024" cy="604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24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466975"/>
            <a:ext cx="1002030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564904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6164" y="2564904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13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538287"/>
            <a:ext cx="102203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62880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71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2509837"/>
            <a:ext cx="924877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38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85664"/>
            <a:ext cx="110109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229200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39147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1607393"/>
            <a:ext cx="6076950" cy="5133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1631205"/>
            <a:ext cx="62007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1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0584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967868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766520"/>
            <a:ext cx="10441160" cy="1902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0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895475"/>
            <a:ext cx="101822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57312"/>
            <a:ext cx="110680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138362"/>
            <a:ext cx="104489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068960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6785"/>
            <a:ext cx="109728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6021288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624137"/>
            <a:ext cx="960120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695450"/>
            <a:ext cx="109061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2025-12-12T08:29:36Z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