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5" r:id="rId13"/>
    <p:sldId id="336" r:id="rId14"/>
    <p:sldId id="337" r:id="rId15"/>
    <p:sldId id="338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19312" y="3157537"/>
            <a:ext cx="7953375" cy="542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1115675" cy="4314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4293096"/>
            <a:ext cx="101608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8746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0716" y="1268760"/>
            <a:ext cx="11445924" cy="266510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9776" y="3872350"/>
            <a:ext cx="3535660" cy="294102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840416" y="3217716"/>
            <a:ext cx="101608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3926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268760"/>
            <a:ext cx="11687175" cy="3810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7848" y="4005064"/>
            <a:ext cx="5257800" cy="2762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99456" y="4293096"/>
            <a:ext cx="216024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6354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38411"/>
            <a:ext cx="11706225" cy="5114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5422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115675" cy="5191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3140968"/>
            <a:ext cx="6768752" cy="15841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5027642"/>
            <a:ext cx="6768752" cy="15841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1118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36712"/>
            <a:ext cx="10113392" cy="576057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1988840"/>
            <a:ext cx="8136904" cy="17281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3716999"/>
            <a:ext cx="79208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4608250"/>
            <a:ext cx="79208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3432" y="5314304"/>
            <a:ext cx="10513168" cy="14270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8017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719262"/>
            <a:ext cx="11725275" cy="3419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2071687"/>
            <a:ext cx="11801475" cy="2714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3104963"/>
            <a:ext cx="101608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628775"/>
            <a:ext cx="11715750" cy="3600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4581153"/>
            <a:ext cx="101608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2035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5013176"/>
            <a:ext cx="9544050" cy="1209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24237" y="1971675"/>
            <a:ext cx="5343525" cy="2914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8774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343025"/>
            <a:ext cx="11772900" cy="4171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4866903"/>
            <a:ext cx="101608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2717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5733256"/>
            <a:ext cx="9258300" cy="762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19562" y="1557337"/>
            <a:ext cx="3952875" cy="3743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050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58600" cy="3571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48128" y="3933056"/>
            <a:ext cx="3071416" cy="2888503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943872" y="4077072"/>
            <a:ext cx="101608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5041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772900" cy="2181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25194" y="3861048"/>
            <a:ext cx="3505200" cy="2838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0481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2025-12-12T12:40:44Z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