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462212"/>
            <a:ext cx="8496300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471737"/>
            <a:ext cx="1167765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33537"/>
            <a:ext cx="115919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834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609850"/>
            <a:ext cx="110680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10547785" cy="48965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158040"/>
            <a:ext cx="2344950" cy="52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4509120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20043" y="4509120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4180" y="5342498"/>
            <a:ext cx="65900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4180" y="5979106"/>
            <a:ext cx="65900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4694"/>
            <a:ext cx="117252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872376"/>
            <a:ext cx="834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564904"/>
            <a:ext cx="874395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834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4097"/>
            <a:ext cx="11449272" cy="54692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157192"/>
            <a:ext cx="834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68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4240"/>
          <a:stretch/>
        </p:blipFill>
        <p:spPr>
          <a:xfrm>
            <a:off x="263352" y="1628800"/>
            <a:ext cx="11753850" cy="477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949280"/>
            <a:ext cx="834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95500"/>
            <a:ext cx="107823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96952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60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33537"/>
            <a:ext cx="115919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54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19250"/>
            <a:ext cx="109442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564904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548752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416853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6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548680"/>
            <a:ext cx="5791200" cy="614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221088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5042891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5899418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63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69627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866" y="2780928"/>
            <a:ext cx="77043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866" y="3753201"/>
            <a:ext cx="77043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5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9552"/>
            <a:ext cx="116490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870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55690"/>
            <a:ext cx="3960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200642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161341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54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1535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941168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855568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03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8856984" cy="59016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391471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190124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208696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6042073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08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153128" cy="542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54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12" y="1881187"/>
            <a:ext cx="3381375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749" y="5157192"/>
            <a:ext cx="100965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14487"/>
            <a:ext cx="117824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73016"/>
            <a:ext cx="834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0472" y="3429000"/>
            <a:ext cx="59912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066925"/>
            <a:ext cx="111252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996952"/>
            <a:ext cx="8658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570" y="4038673"/>
            <a:ext cx="28421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19250"/>
            <a:ext cx="115633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407891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171820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229200"/>
            <a:ext cx="834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7911" y="5063070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4144" y="6000620"/>
            <a:ext cx="4019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93238" y="6000620"/>
            <a:ext cx="4019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638175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8351" y="2599184"/>
            <a:ext cx="6896100" cy="411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17284" y="836712"/>
            <a:ext cx="26987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6291" y="1727962"/>
            <a:ext cx="7118160" cy="24211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8337" y="4274393"/>
            <a:ext cx="73579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58337" y="5301208"/>
            <a:ext cx="73579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58337" y="6068469"/>
            <a:ext cx="73579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2025-12-12T12:17:42Z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