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3119437"/>
            <a:ext cx="99917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707038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77766"/>
            <a:ext cx="74104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234684"/>
            <a:ext cx="39052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0262"/>
            <a:ext cx="117252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28837"/>
            <a:ext cx="110490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71700"/>
            <a:ext cx="111347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6" y="4073176"/>
            <a:ext cx="54953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78009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710" y="4473352"/>
            <a:ext cx="58733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77137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61048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867041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666699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2143" y="5666699"/>
            <a:ext cx="26274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855345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10590" y="2364573"/>
            <a:ext cx="4322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232" y="3267398"/>
            <a:ext cx="74309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232" y="4221088"/>
            <a:ext cx="74309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443"/>
            <a:ext cx="1183957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00225"/>
            <a:ext cx="111537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16832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6925"/>
            <a:ext cx="116967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3003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61626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060848"/>
            <a:ext cx="40576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85912"/>
            <a:ext cx="11753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775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63367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908438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834412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5867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87209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457" y="2740193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456" y="3816639"/>
            <a:ext cx="64246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456" y="4580568"/>
            <a:ext cx="64246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1818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292" y="2420888"/>
            <a:ext cx="7364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92" y="3335288"/>
            <a:ext cx="7364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292" y="4087642"/>
            <a:ext cx="7364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292" y="5048341"/>
            <a:ext cx="7364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2025-12-12T12:22:43Z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