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3057525"/>
            <a:ext cx="70199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55134"/>
            <a:ext cx="8280920" cy="3317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17032"/>
            <a:ext cx="104965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09737"/>
            <a:ext cx="103632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19262"/>
            <a:ext cx="109728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43711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57337"/>
            <a:ext cx="109823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9289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90750"/>
            <a:ext cx="110013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068960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90637"/>
            <a:ext cx="109442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228850"/>
            <a:ext cx="100584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24944"/>
            <a:ext cx="10081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57412"/>
            <a:ext cx="109918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93305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43062"/>
            <a:ext cx="109061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0393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56992"/>
            <a:ext cx="898207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1729780"/>
            <a:ext cx="1008112" cy="1267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24012"/>
            <a:ext cx="111156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7301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628800"/>
            <a:ext cx="82105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61048"/>
            <a:ext cx="984885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7144" y="4797152"/>
            <a:ext cx="7771144" cy="670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2118"/>
            <a:ext cx="108870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8393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257" y="5110386"/>
            <a:ext cx="8543925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1772816"/>
            <a:ext cx="23042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8693" y="3117565"/>
            <a:ext cx="91157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131" y="4077072"/>
            <a:ext cx="10514445" cy="1033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6131" y="5110385"/>
            <a:ext cx="10514445" cy="544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131" y="6013210"/>
            <a:ext cx="10514445" cy="544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442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356992"/>
            <a:ext cx="69437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381125"/>
            <a:ext cx="102012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642" y="3140968"/>
            <a:ext cx="314814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6680" y="3140968"/>
            <a:ext cx="314814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46" y="4877170"/>
            <a:ext cx="8805945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533525"/>
            <a:ext cx="98393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631" y="3284984"/>
            <a:ext cx="53344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631" y="4129935"/>
            <a:ext cx="8142729" cy="1194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155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0679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581128"/>
            <a:ext cx="6624736" cy="1474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8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301208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2647950"/>
            <a:ext cx="8648700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01008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1060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093296"/>
            <a:ext cx="5172075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7184" y="3402558"/>
            <a:ext cx="9211304" cy="1178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7184" y="4791521"/>
            <a:ext cx="9931384" cy="1178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7184" y="5970091"/>
            <a:ext cx="9931384" cy="740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576512"/>
            <a:ext cx="100393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62162"/>
            <a:ext cx="110966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40967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871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65313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549427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66862"/>
            <a:ext cx="110585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014537"/>
            <a:ext cx="105822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005064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2025-12-12T07:55:16Z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