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833562"/>
            <a:ext cx="756285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8760"/>
            <a:ext cx="1168717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005064"/>
            <a:ext cx="3438886" cy="27420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4049" y="414908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62112"/>
            <a:ext cx="116681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442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20888"/>
            <a:ext cx="684076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293096"/>
            <a:ext cx="6840760" cy="1080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670484"/>
            <a:ext cx="6840760" cy="1080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14450"/>
            <a:ext cx="108966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700" y="2492896"/>
            <a:ext cx="33600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1208" y="2348880"/>
            <a:ext cx="420302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332" y="3573015"/>
            <a:ext cx="10922244" cy="874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332" y="4776782"/>
            <a:ext cx="10922244" cy="874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286000"/>
            <a:ext cx="1090612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90662"/>
            <a:ext cx="116205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581128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55721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9597"/>
            <a:ext cx="11772900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3589" y="3645024"/>
            <a:ext cx="4171950" cy="2990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39816" y="332098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578" y="764704"/>
            <a:ext cx="10513168" cy="30173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9" y="4064014"/>
            <a:ext cx="4106706" cy="25245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2996952"/>
            <a:ext cx="11543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52650"/>
            <a:ext cx="116395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24694"/>
            <a:ext cx="108680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04864"/>
            <a:ext cx="439248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929492"/>
            <a:ext cx="583264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890" y="5911494"/>
            <a:ext cx="48240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33412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005064"/>
            <a:ext cx="1157287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990779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92392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293096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161197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8127"/>
            <a:ext cx="116395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66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23204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983903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921452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53625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5381" y="2492896"/>
            <a:ext cx="57846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381" y="3407296"/>
            <a:ext cx="57846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5381" y="4194375"/>
            <a:ext cx="57846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04950"/>
            <a:ext cx="117443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47837"/>
            <a:ext cx="107727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195512"/>
            <a:ext cx="108108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704975"/>
            <a:ext cx="1021080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704975"/>
            <a:ext cx="102108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2005012"/>
            <a:ext cx="86582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2264" y="2852936"/>
            <a:ext cx="4179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4426" y="2852936"/>
            <a:ext cx="4179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5494" y="3767336"/>
            <a:ext cx="5960665" cy="957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315450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2252" y="2636912"/>
            <a:ext cx="2876550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10529" y="4151918"/>
            <a:ext cx="9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6348" y="5157192"/>
            <a:ext cx="771525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2252" y="2399318"/>
            <a:ext cx="2895600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0395" y="2924944"/>
            <a:ext cx="56602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53350" y="405108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0395" y="3735172"/>
            <a:ext cx="56602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0395" y="4464377"/>
            <a:ext cx="26572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63124" y="4464377"/>
            <a:ext cx="26572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5119" y="5239880"/>
            <a:ext cx="57188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5119" y="6142705"/>
            <a:ext cx="57188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8899"/>
          <a:stretch/>
        </p:blipFill>
        <p:spPr>
          <a:xfrm>
            <a:off x="263352" y="1268761"/>
            <a:ext cx="9553575" cy="24482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2677" y="3356992"/>
            <a:ext cx="4438650" cy="3409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888088" y="335699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6553" y="3347467"/>
            <a:ext cx="4591050" cy="34194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888088" y="335699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90675"/>
            <a:ext cx="111156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933056"/>
            <a:ext cx="5610225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184482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60093" y="196858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50444"/>
          <a:stretch/>
        </p:blipFill>
        <p:spPr>
          <a:xfrm>
            <a:off x="1199456" y="1268760"/>
            <a:ext cx="9553575" cy="237429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75229" y="2204864"/>
            <a:ext cx="7585067" cy="1401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448" y="3861048"/>
            <a:ext cx="26165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78051" y="3861048"/>
            <a:ext cx="26165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1149" y="4763874"/>
            <a:ext cx="62389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81149" y="5608826"/>
            <a:ext cx="62389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38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47800"/>
            <a:ext cx="116014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27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817245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" y="1278210"/>
            <a:ext cx="11725275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13285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86025"/>
            <a:ext cx="1163955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57301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57412"/>
            <a:ext cx="117062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76425"/>
            <a:ext cx="111537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924944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80676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12776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3943" y="3357323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4884" y="4293096"/>
            <a:ext cx="4301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8585" y="5276944"/>
            <a:ext cx="26912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284984"/>
            <a:ext cx="11058525" cy="162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4836" y="5010315"/>
            <a:ext cx="3217532" cy="174798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72464" y="3451299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2025-12-12T12:48:41Z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