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3086100"/>
            <a:ext cx="90106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78185"/>
            <a:ext cx="108394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908720"/>
            <a:ext cx="3494634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21088"/>
            <a:ext cx="74888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949280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428750"/>
            <a:ext cx="970597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335" y="5517232"/>
            <a:ext cx="739140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484784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118" y="2318161"/>
            <a:ext cx="35237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1972" y="2318161"/>
            <a:ext cx="59585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796" y="3220986"/>
            <a:ext cx="7467459" cy="1216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118" y="4728535"/>
            <a:ext cx="102204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0118" y="5504038"/>
            <a:ext cx="10220458" cy="1194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251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40768"/>
            <a:ext cx="3960440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487" y="4005064"/>
            <a:ext cx="6930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487" y="4907888"/>
            <a:ext cx="6930648" cy="1761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608647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844824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736075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523153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391254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398252"/>
            <a:ext cx="6552728" cy="1244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8286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628800"/>
            <a:ext cx="50463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2016" y="2439027"/>
            <a:ext cx="9140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016" y="3550197"/>
            <a:ext cx="4819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9762" y="3341852"/>
            <a:ext cx="4819968" cy="1167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4613" y="4638217"/>
            <a:ext cx="4819968" cy="1167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7735"/>
            <a:ext cx="11172825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33612"/>
            <a:ext cx="109537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57350"/>
            <a:ext cx="111347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3025"/>
            <a:ext cx="109061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80391"/>
            <a:ext cx="3341424" cy="3132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56992"/>
            <a:ext cx="8280920" cy="34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23975"/>
            <a:ext cx="109347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299604"/>
            <a:ext cx="3816424" cy="3641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028" y="3140968"/>
            <a:ext cx="6539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028" y="4066943"/>
            <a:ext cx="6539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028" y="4923470"/>
            <a:ext cx="6539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7726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93296"/>
            <a:ext cx="834390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772816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525170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462719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365545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1236" y="4365545"/>
            <a:ext cx="5877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9854" y="5157192"/>
            <a:ext cx="61722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2064" y="5157192"/>
            <a:ext cx="4363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01410" y="6093296"/>
            <a:ext cx="57306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32103" y="6013719"/>
            <a:ext cx="28010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