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3043237"/>
            <a:ext cx="65151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99467"/>
            <a:ext cx="8280920" cy="6341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680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06227"/>
            <a:ext cx="111537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20486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8757" y="220486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2590" y="5013176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205037"/>
            <a:ext cx="109347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09750"/>
            <a:ext cx="111633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57300"/>
            <a:ext cx="1166812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33550"/>
            <a:ext cx="112395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908720"/>
            <a:ext cx="75723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185987"/>
            <a:ext cx="112014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98953"/>
            <a:ext cx="110299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110775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780928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6882" y="5570427"/>
            <a:ext cx="11369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823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140968"/>
            <a:ext cx="11326366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00162"/>
            <a:ext cx="116871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2025-12-12T13:19:13Z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