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152775"/>
            <a:ext cx="50577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54621"/>
            <a:ext cx="116871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4012"/>
            <a:ext cx="110394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64502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3288" cy="558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90737"/>
            <a:ext cx="110204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12885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33587"/>
            <a:ext cx="116776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879" y="400506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7400"/>
            <a:ext cx="116205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05064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5245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7765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3790" y="344122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52587"/>
            <a:ext cx="116586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5734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366837"/>
            <a:ext cx="64008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71247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827"/>
            <a:ext cx="116586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6916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47937"/>
            <a:ext cx="115728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2899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19312"/>
            <a:ext cx="116490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47775"/>
            <a:ext cx="107251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095" y="1269388"/>
            <a:ext cx="10652497" cy="5471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2693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6878" y="216063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3440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271874"/>
            <a:ext cx="367665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212976"/>
            <a:ext cx="900100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484958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156289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85975"/>
            <a:ext cx="106775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4914" y="211324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57412"/>
            <a:ext cx="106680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346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81128"/>
            <a:ext cx="1108923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6614"/>
            <a:ext cx="116681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5719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257425"/>
            <a:ext cx="108299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05064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25144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660244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26" y="1340768"/>
            <a:ext cx="10433050" cy="53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19237"/>
            <a:ext cx="110013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04962"/>
            <a:ext cx="117824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8210"/>
            <a:ext cx="103441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636912"/>
            <a:ext cx="94107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107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06" y="3717032"/>
            <a:ext cx="109918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471220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