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825" y="3048000"/>
            <a:ext cx="55943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426845"/>
            <a:ext cx="97028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978025"/>
            <a:ext cx="978535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0930" y="1931670"/>
            <a:ext cx="622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290" y="4300855"/>
            <a:ext cx="6223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66825"/>
            <a:ext cx="97472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6855" y="3835400"/>
            <a:ext cx="76581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9000" y="5036185"/>
            <a:ext cx="20180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95400"/>
            <a:ext cx="9747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8785" y="3728720"/>
            <a:ext cx="8768715" cy="191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31850"/>
            <a:ext cx="9810750" cy="5194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210" y="2037080"/>
            <a:ext cx="7435850" cy="208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7210" y="2037080"/>
            <a:ext cx="7611745" cy="230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95350"/>
            <a:ext cx="978535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655" y="3238500"/>
            <a:ext cx="8629650" cy="3149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797560"/>
            <a:ext cx="91503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9960" y="2030095"/>
            <a:ext cx="636270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2730" y="2562225"/>
            <a:ext cx="76517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0280" y="2030095"/>
            <a:ext cx="69659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0320" y="4384040"/>
            <a:ext cx="9462135" cy="149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33450"/>
            <a:ext cx="9766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2125" y="2747010"/>
            <a:ext cx="5486400" cy="3395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25525"/>
            <a:ext cx="9766300" cy="48069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809750"/>
            <a:ext cx="92329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5905" y="1725930"/>
            <a:ext cx="812927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5905" y="2259965"/>
            <a:ext cx="9279255" cy="283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301115"/>
            <a:ext cx="5803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97075"/>
            <a:ext cx="9747250" cy="286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5550" y="1997075"/>
            <a:ext cx="52387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5550" y="3756025"/>
            <a:ext cx="52387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19175"/>
            <a:ext cx="97663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2070100"/>
            <a:ext cx="90233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380" y="2069465"/>
            <a:ext cx="9091295" cy="2254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4325" y="4323715"/>
            <a:ext cx="39865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77900"/>
            <a:ext cx="9728200" cy="4902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060450"/>
            <a:ext cx="91884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9755" y="3369945"/>
            <a:ext cx="70548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2025" y="3369945"/>
            <a:ext cx="70548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5810" y="4565650"/>
            <a:ext cx="705485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640715"/>
            <a:ext cx="92519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4747895"/>
            <a:ext cx="9105900" cy="156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9220" y="2426970"/>
            <a:ext cx="9335770" cy="389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785"/>
            <a:ext cx="980440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620395"/>
            <a:ext cx="9047480" cy="60972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203325"/>
            <a:ext cx="91694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6845" y="1268730"/>
            <a:ext cx="8540750" cy="163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300" y="3081655"/>
            <a:ext cx="9332595" cy="26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628775"/>
            <a:ext cx="91884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1680210"/>
            <a:ext cx="9363710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2792730"/>
            <a:ext cx="9431655" cy="2208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670" y="689610"/>
            <a:ext cx="9747250" cy="582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3170" y="1887220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3170" y="5448300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524000"/>
            <a:ext cx="970280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8410" y="4256405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11300"/>
            <a:ext cx="9810750" cy="383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5550" y="4248150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743585"/>
            <a:ext cx="96837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665" y="1335405"/>
            <a:ext cx="974725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9350" y="2450465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9350" y="4864735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00100"/>
            <a:ext cx="974725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3170" y="1971040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90575"/>
            <a:ext cx="9804400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7450" y="1353185"/>
            <a:ext cx="52387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57945" y="5502910"/>
            <a:ext cx="622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882650"/>
            <a:ext cx="970280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9525" y="2593975"/>
            <a:ext cx="622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73590" y="3820160"/>
            <a:ext cx="6223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2170" y="5069205"/>
            <a:ext cx="622300" cy="807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