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536" y="2348880"/>
            <a:ext cx="8305800" cy="685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3645024"/>
            <a:ext cx="8791575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1200" y="2976562"/>
            <a:ext cx="8229600" cy="90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1658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307342"/>
            <a:ext cx="10585176" cy="550603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276872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8097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2014537"/>
            <a:ext cx="11687175" cy="2828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077072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22452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466850"/>
            <a:ext cx="11029950" cy="3924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3890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671637"/>
            <a:ext cx="11677650" cy="3514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365104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2317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" y="1738312"/>
            <a:ext cx="10896600" cy="3381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3401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333847"/>
            <a:ext cx="11753850" cy="4543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5204939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5172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762125"/>
            <a:ext cx="10991850" cy="3333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98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6912" y="2952750"/>
            <a:ext cx="8258175" cy="952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25250" cy="5124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348880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84820"/>
            <a:ext cx="11250935" cy="552855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780928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2035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28886"/>
            <a:ext cx="11582400" cy="5124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420888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8774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628800"/>
            <a:ext cx="11572875" cy="1847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63889" y="3476650"/>
            <a:ext cx="2971800" cy="2809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4512" y="2708920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2717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7608" y="2132856"/>
            <a:ext cx="6972300" cy="3448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8170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1624" y="1988840"/>
            <a:ext cx="7010400" cy="3448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896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87175" cy="3800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5373216"/>
            <a:ext cx="9639300" cy="723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4512" y="3501008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9448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2025-12-12T11:49:19Z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