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287" y="2420888"/>
            <a:ext cx="911542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560639"/>
            <a:ext cx="51244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4493"/>
            <a:ext cx="1165860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6021288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77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00894"/>
            <a:ext cx="1091565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429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4968"/>
            <a:ext cx="1171575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99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724025"/>
            <a:ext cx="1074420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86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348880"/>
            <a:ext cx="769620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13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182225" cy="4181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661248"/>
            <a:ext cx="5410200" cy="638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336" y="2204864"/>
            <a:ext cx="1087320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336" y="3130839"/>
            <a:ext cx="1087320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336" y="4010515"/>
            <a:ext cx="1087320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336" y="4809168"/>
            <a:ext cx="1087320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336" y="5654120"/>
            <a:ext cx="1087320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415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5824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660068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680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2002" y="4149080"/>
            <a:ext cx="2800350" cy="2600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4265764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1704975"/>
            <a:ext cx="960120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1685925"/>
            <a:ext cx="960120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301208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1312" y="1533525"/>
            <a:ext cx="642937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844824"/>
            <a:ext cx="78295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2025-12-12T11:19:53Z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