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  <p:sldId id="347" r:id="rId27"/>
    <p:sldId id="348" r:id="rId28"/>
    <p:sldId id="349" r:id="rId29"/>
    <p:sldId id="350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5075" y="3057525"/>
            <a:ext cx="464185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764540"/>
            <a:ext cx="9728200" cy="5562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01030" y="4218940"/>
            <a:ext cx="52895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51955" y="5772150"/>
            <a:ext cx="1403985" cy="44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781050"/>
            <a:ext cx="9791700" cy="5295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96070" y="1791335"/>
            <a:ext cx="1367790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12565" y="2317115"/>
            <a:ext cx="2205355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4475" y="4808220"/>
            <a:ext cx="3689985" cy="1269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1341120"/>
            <a:ext cx="5162550" cy="3543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03705" y="2230755"/>
            <a:ext cx="5163185" cy="2533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1052830"/>
            <a:ext cx="7270750" cy="4451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07235" y="2459990"/>
            <a:ext cx="6926580" cy="304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1341120"/>
            <a:ext cx="6197600" cy="3333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03705" y="2139950"/>
            <a:ext cx="6301105" cy="2640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981075"/>
            <a:ext cx="9728200" cy="4635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02435" y="2397760"/>
            <a:ext cx="7359650" cy="3333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812925"/>
            <a:ext cx="9728200" cy="32321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1244600"/>
            <a:ext cx="9296400" cy="4368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47800" y="1325245"/>
            <a:ext cx="6278880" cy="294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47800" y="4316095"/>
            <a:ext cx="7938770" cy="1368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428750"/>
            <a:ext cx="9766300" cy="40005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1412875"/>
            <a:ext cx="9086850" cy="167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3141345"/>
            <a:ext cx="8978900" cy="1708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43660" y="1354455"/>
            <a:ext cx="9156700" cy="2190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660" y="3544570"/>
            <a:ext cx="9156700" cy="1354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2860" y="1061720"/>
            <a:ext cx="5080000" cy="39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1657350"/>
            <a:ext cx="9728200" cy="3771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08895" y="2200910"/>
            <a:ext cx="491490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8895" y="4439285"/>
            <a:ext cx="491490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669925"/>
            <a:ext cx="9747250" cy="5518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107940" y="4189095"/>
            <a:ext cx="2089785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0975" y="1450975"/>
            <a:ext cx="9290050" cy="3956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12570" y="1499870"/>
            <a:ext cx="6651625" cy="835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51610" y="2422525"/>
            <a:ext cx="6925945" cy="3066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120775"/>
            <a:ext cx="9766300" cy="46164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9225" y="698500"/>
            <a:ext cx="9353550" cy="5461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19225" y="698500"/>
            <a:ext cx="6927215" cy="377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82090" y="4474210"/>
            <a:ext cx="8312150" cy="168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1216025"/>
            <a:ext cx="9232900" cy="4425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90650" y="1215390"/>
            <a:ext cx="9400540" cy="4493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409700"/>
            <a:ext cx="9747250" cy="40386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8275" y="1019175"/>
            <a:ext cx="9315450" cy="48196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0975" y="2019300"/>
            <a:ext cx="9290050" cy="2819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50975" y="1941830"/>
            <a:ext cx="9394190" cy="1262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50975" y="3204210"/>
            <a:ext cx="9394190" cy="171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1130300"/>
            <a:ext cx="9334500" cy="4597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28750" y="1069340"/>
            <a:ext cx="9834880" cy="4658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089025"/>
            <a:ext cx="9791700" cy="467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8895" y="2063750"/>
            <a:ext cx="491490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8895" y="4789805"/>
            <a:ext cx="491490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139825"/>
            <a:ext cx="9791700" cy="4578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47935" y="4439285"/>
            <a:ext cx="491490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621030"/>
            <a:ext cx="9829800" cy="412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585" y="4797425"/>
            <a:ext cx="2647950" cy="1854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315" y="4797425"/>
            <a:ext cx="2647950" cy="1854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08895" y="2277110"/>
            <a:ext cx="491490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621030"/>
            <a:ext cx="9791700" cy="5854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08895" y="1583690"/>
            <a:ext cx="491490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08895" y="5003165"/>
            <a:ext cx="491490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028700"/>
            <a:ext cx="9766300" cy="4800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63175" y="4401185"/>
            <a:ext cx="491490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831850"/>
            <a:ext cx="9785350" cy="5194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13320" y="2756535"/>
            <a:ext cx="491490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13725" y="4417060"/>
            <a:ext cx="1229995" cy="7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37525" y="5406390"/>
            <a:ext cx="628650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723265"/>
            <a:ext cx="9791700" cy="356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3650" y="4388485"/>
            <a:ext cx="9664700" cy="1524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523355" y="723265"/>
            <a:ext cx="575310" cy="751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5285" y="3223895"/>
            <a:ext cx="1726565" cy="44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34185" y="3733800"/>
            <a:ext cx="2030730" cy="469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47455" y="5363845"/>
            <a:ext cx="70612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2025-12-16T06:24:14Z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