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3057525"/>
            <a:ext cx="115728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1827"/>
            <a:ext cx="10441160" cy="550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363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5452" y="3348831"/>
            <a:ext cx="96191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5452" y="4332678"/>
            <a:ext cx="9619100" cy="1528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023937"/>
            <a:ext cx="84486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5096" y="3356992"/>
            <a:ext cx="5619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5096" y="4329265"/>
            <a:ext cx="5619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5096" y="5232091"/>
            <a:ext cx="5619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3917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72" y="2204864"/>
            <a:ext cx="87267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72" y="3140968"/>
            <a:ext cx="87267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72" y="3985920"/>
            <a:ext cx="87267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72" y="4923468"/>
            <a:ext cx="10526936" cy="1673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33587"/>
            <a:ext cx="1093470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91440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06750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436896"/>
            <a:ext cx="7560840" cy="1080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837433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934" y="764704"/>
            <a:ext cx="10153650" cy="595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93096"/>
            <a:ext cx="9433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288518"/>
            <a:ext cx="9433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6110320"/>
            <a:ext cx="9433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628775"/>
            <a:ext cx="98583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344" y="2708920"/>
            <a:ext cx="8425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344" y="3669619"/>
            <a:ext cx="8425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344" y="4572444"/>
            <a:ext cx="8425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75342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64272"/>
            <a:ext cx="87129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5104"/>
            <a:ext cx="87129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16221"/>
            <a:ext cx="87129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918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797152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642104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82105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65447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618742"/>
            <a:ext cx="8928992" cy="104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6077153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28750"/>
            <a:ext cx="103917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112" y="2852936"/>
            <a:ext cx="3251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112" y="3767336"/>
            <a:ext cx="10668496" cy="1965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