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605087"/>
            <a:ext cx="1049655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23975"/>
            <a:ext cx="110585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79715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62087"/>
            <a:ext cx="10744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657225"/>
            <a:ext cx="73342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124384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911462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814288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717114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819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77808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78803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86689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489514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76485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91156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93982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69152" cy="34507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77072"/>
            <a:ext cx="3510213" cy="26432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342900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3025"/>
            <a:ext cx="117824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933056"/>
            <a:ext cx="2979043" cy="27705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077072"/>
            <a:ext cx="101608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861048"/>
            <a:ext cx="35337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407707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394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3016"/>
            <a:ext cx="48291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2366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90687"/>
            <a:ext cx="109632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4368" y="4357534"/>
            <a:ext cx="38497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62125"/>
            <a:ext cx="109823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