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3138487"/>
            <a:ext cx="824865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74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966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92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19250"/>
            <a:ext cx="109728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049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1809750"/>
            <a:ext cx="950595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35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9826"/>
            <a:ext cx="11001375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882" y="5229200"/>
            <a:ext cx="806440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882" y="6201474"/>
            <a:ext cx="806440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42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224087"/>
            <a:ext cx="10934700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118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357312"/>
            <a:ext cx="1111567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01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5301208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354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90662"/>
            <a:ext cx="1113472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680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96119"/>
            <a:ext cx="1181100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5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252662"/>
            <a:ext cx="10810875" cy="2352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56109"/>
            <a:ext cx="10945216" cy="5576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602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34415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545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10900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6237312"/>
            <a:ext cx="6096000" cy="600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4581127"/>
            <a:ext cx="11298932" cy="22562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68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181225"/>
            <a:ext cx="1115377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636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57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566987"/>
            <a:ext cx="11058525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74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1381125"/>
            <a:ext cx="821055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544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71625"/>
            <a:ext cx="110775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458828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68407" y="3458828"/>
            <a:ext cx="142601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74331" y="4500550"/>
            <a:ext cx="142601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038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7757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089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1002982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549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919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53790" y="3441229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2081212"/>
            <a:ext cx="1021080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387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299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277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2593"/>
            <a:ext cx="1164907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6021288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708920"/>
            <a:ext cx="8201025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3068"/>
            <a:ext cx="1164907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6125684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72816"/>
            <a:ext cx="661035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62112"/>
            <a:ext cx="1164907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3573016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1844824"/>
            <a:ext cx="429577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2025-12-12T13:13:17Z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