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6" r:id="rId31"/>
    <p:sldId id="352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3119437"/>
            <a:ext cx="56007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95500"/>
            <a:ext cx="116490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00506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928937"/>
            <a:ext cx="10448925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12659"/>
            <a:ext cx="10548490" cy="61453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81212"/>
            <a:ext cx="116776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005064"/>
            <a:ext cx="10801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83631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25615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301208"/>
            <a:ext cx="10081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451"/>
            <a:ext cx="116490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0867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76872"/>
            <a:ext cx="950505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68123"/>
            <a:ext cx="950505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47799"/>
            <a:ext cx="950505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27475"/>
            <a:ext cx="950505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784002"/>
            <a:ext cx="950505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3269"/>
            <a:ext cx="117062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86916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98583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13586"/>
            <a:ext cx="424847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27986"/>
            <a:ext cx="424847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8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876037" cy="33649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495922"/>
            <a:ext cx="3613508" cy="338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83439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68389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8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8484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454" y="3185594"/>
            <a:ext cx="904291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454" y="4087532"/>
            <a:ext cx="904291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454" y="5083842"/>
            <a:ext cx="904291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50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3152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957706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1390"/>
            <a:ext cx="957706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10514"/>
            <a:ext cx="957706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8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85900"/>
            <a:ext cx="108870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462" y="2420888"/>
            <a:ext cx="529952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62" y="3312138"/>
            <a:ext cx="529952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462" y="4203388"/>
            <a:ext cx="5515546" cy="66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1" y="1556792"/>
            <a:ext cx="4655840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16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9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918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6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548680"/>
            <a:ext cx="6619875" cy="566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382367"/>
            <a:ext cx="504056" cy="40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933056"/>
            <a:ext cx="453650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4720134"/>
            <a:ext cx="6768752" cy="1589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16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619375"/>
            <a:ext cx="9163050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4474" y="3573016"/>
            <a:ext cx="2709317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7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4163"/>
          <a:stretch/>
        </p:blipFill>
        <p:spPr>
          <a:xfrm>
            <a:off x="695400" y="1412777"/>
            <a:ext cx="10687050" cy="15121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348880"/>
            <a:ext cx="4104456" cy="44275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2228" y="2132856"/>
            <a:ext cx="4295775" cy="4743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2321499"/>
            <a:ext cx="324036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67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4131"/>
          <a:stretch/>
        </p:blipFill>
        <p:spPr>
          <a:xfrm>
            <a:off x="695400" y="1772816"/>
            <a:ext cx="10687050" cy="2779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725144"/>
            <a:ext cx="4295775" cy="628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5360" y="4707448"/>
            <a:ext cx="5832648" cy="953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8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09700"/>
            <a:ext cx="115728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6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76437"/>
            <a:ext cx="116014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7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71637"/>
            <a:ext cx="116586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5215" y="492202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243137"/>
            <a:ext cx="110299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3691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8838" y="3782805"/>
            <a:ext cx="966921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5" y="476672"/>
            <a:ext cx="8297107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19250"/>
            <a:ext cx="117252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01008"/>
            <a:ext cx="93610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554" y="4437112"/>
            <a:ext cx="186106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2025-12-12T11:28:45Z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