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6" r:id="rId26"/>
    <p:sldId id="348" r:id="rId27"/>
    <p:sldId id="349" r:id="rId28"/>
    <p:sldId id="351" r:id="rId29"/>
    <p:sldId id="352" r:id="rId30"/>
    <p:sldId id="353" r:id="rId31"/>
    <p:sldId id="354" r:id="rId32"/>
    <p:sldId id="355" r:id="rId33"/>
    <p:sldId id="356" r:id="rId34"/>
    <p:sldId id="357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3148012"/>
            <a:ext cx="45910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71587"/>
            <a:ext cx="109823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28787"/>
            <a:ext cx="117348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365104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690687"/>
            <a:ext cx="103346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690687"/>
            <a:ext cx="101441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80331"/>
            <a:ext cx="116776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193706"/>
            <a:ext cx="122413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576512"/>
            <a:ext cx="1056322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57651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7072" y="3573016"/>
            <a:ext cx="221944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1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58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0203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418" y="3429000"/>
            <a:ext cx="10001250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556792"/>
            <a:ext cx="122413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5505" y="2494341"/>
            <a:ext cx="1224136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8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571625"/>
            <a:ext cx="76009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0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95425"/>
            <a:ext cx="110394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127276"/>
            <a:ext cx="6336704" cy="12378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585686"/>
            <a:ext cx="9217024" cy="12378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7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76872"/>
            <a:ext cx="647700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0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71637"/>
            <a:ext cx="110204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8291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22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976437"/>
            <a:ext cx="109442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2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71947"/>
            <a:ext cx="117538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2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538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5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109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140968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9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49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95450"/>
            <a:ext cx="109632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6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2" y="1728787"/>
            <a:ext cx="65055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41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96964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149080"/>
            <a:ext cx="6264696" cy="1522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66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633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20888"/>
            <a:ext cx="90773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2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2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636912"/>
            <a:ext cx="77438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7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1762125"/>
            <a:ext cx="95440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3130" y="2636912"/>
            <a:ext cx="909335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3130" y="3505013"/>
            <a:ext cx="9669414" cy="1590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65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78962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17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871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05025"/>
            <a:ext cx="112395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48291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7490" b="1658"/>
          <a:stretch/>
        </p:blipFill>
        <p:spPr>
          <a:xfrm>
            <a:off x="5092527" y="620688"/>
            <a:ext cx="5033226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98107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80928"/>
            <a:ext cx="511256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892096"/>
            <a:ext cx="9865096" cy="1049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211610"/>
            <a:ext cx="9865096" cy="1049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719387"/>
            <a:ext cx="1097280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586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891" y="3097560"/>
            <a:ext cx="11087100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5877272"/>
            <a:ext cx="720080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2025-12-12T11:19:01Z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