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2204864"/>
            <a:ext cx="83058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2944" y="3573016"/>
            <a:ext cx="87630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43162"/>
            <a:ext cx="1164907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108870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42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286000"/>
            <a:ext cx="1163002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9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57312"/>
            <a:ext cx="11068050" cy="4143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9575" y="1484784"/>
            <a:ext cx="3600450" cy="3448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4221088"/>
            <a:ext cx="705678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822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000" y="2924944"/>
            <a:ext cx="10945632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000" y="3793044"/>
            <a:ext cx="10945632" cy="1436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5480290"/>
            <a:ext cx="1296144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3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90" y="1268760"/>
            <a:ext cx="11307273" cy="17580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068961"/>
            <a:ext cx="11233248" cy="374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09725"/>
            <a:ext cx="116300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33525"/>
            <a:ext cx="111252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424" y="2708921"/>
            <a:ext cx="7299126" cy="2615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9550" y="1704975"/>
            <a:ext cx="38290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05025"/>
            <a:ext cx="116014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061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556" y="5157192"/>
            <a:ext cx="6604563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1628800"/>
            <a:ext cx="40481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71687"/>
            <a:ext cx="117443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33512"/>
            <a:ext cx="112490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356992"/>
            <a:ext cx="6912768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433512"/>
            <a:ext cx="38004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87725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93506"/>
            <a:ext cx="1051316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65780"/>
            <a:ext cx="1051316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187582"/>
            <a:ext cx="1051316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113557"/>
            <a:ext cx="10513168" cy="603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2025-12-12T11:16:50Z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