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362200"/>
            <a:ext cx="90678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728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64299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7027" y="4259722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5984" y="5162547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489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21088"/>
            <a:ext cx="619268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239660"/>
            <a:ext cx="619268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23975"/>
            <a:ext cx="10753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524" y="3933056"/>
            <a:ext cx="529146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524" y="4812732"/>
            <a:ext cx="529146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436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85925"/>
            <a:ext cx="111918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0928"/>
            <a:ext cx="90010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66333"/>
            <a:ext cx="90010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51855"/>
            <a:ext cx="90010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20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86388"/>
            <a:ext cx="102971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31340"/>
            <a:ext cx="102971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15188"/>
            <a:ext cx="10297144" cy="1079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4714"/>
            <a:ext cx="11677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210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1637"/>
            <a:ext cx="117252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7728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3843" y="3046031"/>
            <a:ext cx="293479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50" y="4446568"/>
            <a:ext cx="205115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2555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662237"/>
            <a:ext cx="1133475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822212"/>
            <a:ext cx="1152128" cy="1182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15" y="1268760"/>
            <a:ext cx="10750693" cy="54663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32849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214562"/>
            <a:ext cx="100869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284984"/>
            <a:ext cx="20882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3587"/>
            <a:ext cx="116395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77072"/>
            <a:ext cx="34563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5721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60698"/>
            <a:ext cx="11630025" cy="329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085184"/>
            <a:ext cx="8448675" cy="70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10852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