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524125"/>
            <a:ext cx="51149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75914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852936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63163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61816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9232" cy="5494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22920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5437"/>
            <a:ext cx="11601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41160" cy="5355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297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14908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14908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7704" y="6001029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8478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7501" y="5373877"/>
            <a:ext cx="20505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7381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9500" y="297524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24075"/>
            <a:ext cx="116109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8585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1153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636912"/>
            <a:ext cx="93345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44522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836"/>
            <a:ext cx="117729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2351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44" y="4910286"/>
            <a:ext cx="116205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82351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301208"/>
            <a:ext cx="95726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556792"/>
            <a:ext cx="45243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356992"/>
            <a:ext cx="43243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556792"/>
            <a:ext cx="115633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552700"/>
            <a:ext cx="106299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57301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9655"/>
            <a:ext cx="117443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99753"/>
            <a:ext cx="108489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450" y="3140968"/>
            <a:ext cx="5109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450" y="4221088"/>
            <a:ext cx="78458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450" y="5204936"/>
            <a:ext cx="7845822" cy="1320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30861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9000"/>
            <a:ext cx="6848475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413349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39324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71562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75" y="6092527"/>
            <a:ext cx="527685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7542" y="2564904"/>
            <a:ext cx="73147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542" y="3490879"/>
            <a:ext cx="73147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542" y="4289532"/>
            <a:ext cx="8826890" cy="1742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7542" y="5967861"/>
            <a:ext cx="73147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4925"/>
            <a:ext cx="118110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81175"/>
            <a:ext cx="108013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654" y="764704"/>
            <a:ext cx="109442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89376"/>
            <a:ext cx="566737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0979" y="1772816"/>
            <a:ext cx="36808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979" y="2594618"/>
            <a:ext cx="2672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5427" y="2594618"/>
            <a:ext cx="2561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3721" y="3636339"/>
            <a:ext cx="2561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3720" y="4539164"/>
            <a:ext cx="6224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3720" y="5268369"/>
            <a:ext cx="6224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3720" y="6090171"/>
            <a:ext cx="6224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4437112"/>
            <a:ext cx="100012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25" y="1844824"/>
            <a:ext cx="37909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067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440" y="2420888"/>
            <a:ext cx="6324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440" y="3300564"/>
            <a:ext cx="6324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440" y="4295987"/>
            <a:ext cx="6324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440" y="5085184"/>
            <a:ext cx="7332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58197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763" y="3465770"/>
            <a:ext cx="7718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763" y="4391745"/>
            <a:ext cx="7718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411" y="3284984"/>
            <a:ext cx="40671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43125"/>
            <a:ext cx="11258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996952"/>
            <a:ext cx="5413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189" y="3933056"/>
            <a:ext cx="14823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9725"/>
            <a:ext cx="117538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0020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715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967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37321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7312"/>
            <a:ext cx="11582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04962"/>
            <a:ext cx="6912768" cy="154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52615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2025-12-12T12:38:35Z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