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481262"/>
            <a:ext cx="1107757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91344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844824"/>
            <a:ext cx="10801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9668" y="2191173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2351" y="3407406"/>
            <a:ext cx="10801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4744"/>
            <a:ext cx="93249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7726" y="2564904"/>
            <a:ext cx="958682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7726" y="3467730"/>
            <a:ext cx="958682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7726" y="4254808"/>
            <a:ext cx="958682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7726" y="5250231"/>
            <a:ext cx="958682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7726" y="6037309"/>
            <a:ext cx="958682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6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876"/>
            <a:ext cx="116490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3087"/>
            <a:ext cx="116109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61778"/>
            <a:ext cx="720080" cy="699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5538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9414" y="3284984"/>
            <a:ext cx="1074420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42900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348880"/>
            <a:ext cx="53911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28750"/>
            <a:ext cx="116586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89040"/>
            <a:ext cx="122413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76872"/>
            <a:ext cx="63531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2233612"/>
            <a:ext cx="757237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75342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08920"/>
            <a:ext cx="82809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30723"/>
            <a:ext cx="82809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317801"/>
            <a:ext cx="82809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139604"/>
            <a:ext cx="82809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0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3068"/>
            <a:ext cx="103251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93610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88596"/>
            <a:ext cx="93610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52525"/>
            <a:ext cx="93610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243776"/>
            <a:ext cx="93610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6019280"/>
            <a:ext cx="105131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6584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080"/>
          <a:stretch/>
        </p:blipFill>
        <p:spPr>
          <a:xfrm>
            <a:off x="767408" y="2060848"/>
            <a:ext cx="10810875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966912"/>
            <a:ext cx="99822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27687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7285" y="380473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5443"/>
            <a:ext cx="107061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3016"/>
            <a:ext cx="972108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392" y="5228419"/>
            <a:ext cx="751784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392" y="6177543"/>
            <a:ext cx="751784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652712"/>
            <a:ext cx="117157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442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1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85937"/>
            <a:ext cx="103632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077072"/>
            <a:ext cx="201622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6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62100"/>
            <a:ext cx="115728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7545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2204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772816"/>
            <a:ext cx="187220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8854" y="4793808"/>
            <a:ext cx="2021001" cy="1155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2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43050"/>
            <a:ext cx="112109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068960"/>
            <a:ext cx="158417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5188" y="4342175"/>
            <a:ext cx="2555347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82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444159"/>
            <a:ext cx="15121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1600"/>
            <a:ext cx="116300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2494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16148" y="170080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508" y="2974023"/>
            <a:ext cx="122505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7019" y="5427856"/>
            <a:ext cx="122505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43137"/>
            <a:ext cx="116395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78904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0106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271355"/>
            <a:ext cx="9315450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3501008"/>
            <a:ext cx="201622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2792" y="4345960"/>
            <a:ext cx="7512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7000" y="4345960"/>
            <a:ext cx="7512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0518" y="5318232"/>
            <a:ext cx="972273" cy="1207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2025-12-12T10:52:46Z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