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3138487"/>
            <a:ext cx="79343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9787"/>
            <a:ext cx="117062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271" y="3501008"/>
            <a:ext cx="448627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550" y="3321153"/>
            <a:ext cx="13299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1" y="4293096"/>
            <a:ext cx="1663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72" y="5229200"/>
            <a:ext cx="1663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2550"/>
            <a:ext cx="116681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778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013176"/>
            <a:ext cx="98964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2309812"/>
            <a:ext cx="48672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068960"/>
            <a:ext cx="3239033" cy="37017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308432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9312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050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212"/>
            <a:ext cx="116681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251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9835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54881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5353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90265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403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160" y="2492896"/>
            <a:ext cx="47057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60" y="3314698"/>
            <a:ext cx="47057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160" y="4171225"/>
            <a:ext cx="47057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160" y="5236095"/>
            <a:ext cx="4705751" cy="1050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131"/>
            <a:ext cx="116871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542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657475"/>
            <a:ext cx="107537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535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052736"/>
            <a:ext cx="301684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286" y="3861048"/>
            <a:ext cx="9579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286" y="4659701"/>
            <a:ext cx="9579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286" y="5597251"/>
            <a:ext cx="9579146" cy="112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296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28853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5028853"/>
            <a:ext cx="25413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67627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645024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594148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0867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84984"/>
            <a:ext cx="44386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20888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73243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99218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44170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821" y="3313559"/>
            <a:ext cx="43529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71700"/>
            <a:ext cx="108394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828925"/>
            <a:ext cx="117252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349" y="4221088"/>
            <a:ext cx="354330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13168" cy="5460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7980" y="5013176"/>
            <a:ext cx="19142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452" y="5949280"/>
            <a:ext cx="60466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3" y="4365104"/>
            <a:ext cx="112871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36510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5382" y="538367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5968" y="5383676"/>
            <a:ext cx="27325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4653136"/>
            <a:ext cx="105156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484784"/>
            <a:ext cx="36385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8679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50100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38287"/>
            <a:ext cx="11382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509120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514" y="3501008"/>
            <a:ext cx="455295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6352" y="3356992"/>
            <a:ext cx="10872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0675"/>
            <a:ext cx="117348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862" y="3249276"/>
            <a:ext cx="5688154" cy="140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96082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817353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96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49422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75397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59245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7137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4340696"/>
            <a:ext cx="86487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16360"/>
            <a:ext cx="47720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