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24" r:id="rId26"/>
    <p:sldId id="347" r:id="rId27"/>
    <p:sldId id="348" r:id="rId28"/>
    <p:sldId id="349" r:id="rId29"/>
    <p:sldId id="350" r:id="rId30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17875" y="3025775"/>
            <a:ext cx="5556250" cy="8064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5075" y="1162050"/>
            <a:ext cx="9721850" cy="45339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083810" y="2360930"/>
            <a:ext cx="643255" cy="447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433955" y="4782820"/>
            <a:ext cx="688975" cy="8185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0625" y="1689100"/>
            <a:ext cx="9810750" cy="34798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077200" y="4097655"/>
            <a:ext cx="1419225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2850" y="1231900"/>
            <a:ext cx="9766300" cy="43942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695450" y="3019425"/>
            <a:ext cx="5554345" cy="26784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2375" y="1387475"/>
            <a:ext cx="9747250" cy="40830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786255" y="2610485"/>
            <a:ext cx="5173980" cy="2922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0150" y="822325"/>
            <a:ext cx="9791700" cy="52133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725295" y="3145790"/>
            <a:ext cx="5014595" cy="1200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725295" y="4409440"/>
            <a:ext cx="4947285" cy="18103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692785"/>
            <a:ext cx="9747250" cy="576580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0150" y="790575"/>
            <a:ext cx="9791700" cy="527685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9550" y="1419225"/>
            <a:ext cx="9232900" cy="40195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836035" y="3822700"/>
            <a:ext cx="687705" cy="409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536065" y="4370705"/>
            <a:ext cx="7440930" cy="10680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1900" y="666750"/>
            <a:ext cx="9728200" cy="1397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1025" y="2122170"/>
            <a:ext cx="6692900" cy="15621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28205" y="3684270"/>
            <a:ext cx="2457450" cy="208280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1270" y="1268730"/>
            <a:ext cx="6737350" cy="635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270" y="1954530"/>
            <a:ext cx="8591550" cy="27051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271905" y="1184275"/>
            <a:ext cx="7439660" cy="1901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271270" y="3130550"/>
            <a:ext cx="8798560" cy="1627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" grpId="1" animBg="1"/>
      <p:bldP spid="3" grpId="0" bldLvl="0" animBg="1"/>
      <p:bldP spid="3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1740" y="836930"/>
            <a:ext cx="5803900" cy="431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1740" y="1450975"/>
            <a:ext cx="9702800" cy="47180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102215" y="1450975"/>
            <a:ext cx="491490" cy="409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55555" y="2661920"/>
            <a:ext cx="491490" cy="409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102215" y="4512310"/>
            <a:ext cx="491490" cy="409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4" grpId="0" bldLvl="0" animBg="1"/>
      <p:bldP spid="4" grpId="1" animBg="1"/>
      <p:bldP spid="6" grpId="0" bldLvl="0" animBg="1"/>
      <p:bldP spid="6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2850" y="645795"/>
            <a:ext cx="9766300" cy="58102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679575" y="3556000"/>
            <a:ext cx="6028055" cy="16960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679575" y="5252085"/>
            <a:ext cx="8197850" cy="12706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31670" y="1642745"/>
            <a:ext cx="8115300" cy="33591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931670" y="1642745"/>
            <a:ext cx="8341995" cy="34709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9675" y="1120775"/>
            <a:ext cx="9772650" cy="461645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95730" y="1212215"/>
            <a:ext cx="9232900" cy="40830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395730" y="1212215"/>
            <a:ext cx="5768975" cy="8667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76135" y="1174750"/>
            <a:ext cx="3449320" cy="172847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95730" y="2078990"/>
            <a:ext cx="5768975" cy="12312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60500" y="3310255"/>
            <a:ext cx="6880860" cy="2091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4" grpId="0" bldLvl="0" animBg="1"/>
      <p:bldP spid="4" grpId="1" animBg="1"/>
      <p:bldP spid="6" grpId="0" bldLvl="0" animBg="1"/>
      <p:bldP spid="6" grpId="1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75410" y="792480"/>
            <a:ext cx="5435600" cy="3460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5410" y="4253230"/>
            <a:ext cx="8388350" cy="16700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375410" y="792480"/>
            <a:ext cx="5859780" cy="34607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21130" y="4304030"/>
            <a:ext cx="8456930" cy="16192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4" grpId="0" bldLvl="0" animBg="1"/>
      <p:bldP spid="4" grpId="1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2850" y="1400175"/>
            <a:ext cx="9766300" cy="405765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6980" y="1042035"/>
            <a:ext cx="9124950" cy="56896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6980" y="549275"/>
            <a:ext cx="1936750" cy="4318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042795" y="1577340"/>
            <a:ext cx="2921000" cy="462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2042160" y="2141220"/>
            <a:ext cx="1696085" cy="501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095365" y="2141220"/>
            <a:ext cx="1801495" cy="501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2" grpId="0" bldLvl="0" animBg="1"/>
      <p:bldP spid="2" grpId="1" animBg="1"/>
      <p:bldP spid="6" grpId="0" bldLvl="0" animBg="1"/>
      <p:bldP spid="6" grpId="1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82750" y="1038225"/>
            <a:ext cx="8369300" cy="47815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624330" y="3428365"/>
            <a:ext cx="8563610" cy="24663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50670" y="1403985"/>
            <a:ext cx="6318250" cy="37909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550670" y="1212215"/>
            <a:ext cx="6400165" cy="34397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654810" y="4699635"/>
            <a:ext cx="4337050" cy="547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0625" y="1235075"/>
            <a:ext cx="9810750" cy="43878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163175" y="4530725"/>
            <a:ext cx="491490" cy="409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1100" y="784860"/>
            <a:ext cx="9829800" cy="54864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102215" y="1355090"/>
            <a:ext cx="491490" cy="409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102215" y="5247005"/>
            <a:ext cx="491490" cy="409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5075" y="896620"/>
            <a:ext cx="9721850" cy="2247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9675" y="3322320"/>
            <a:ext cx="9747250" cy="28638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132695" y="2124710"/>
            <a:ext cx="491490" cy="409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32695" y="4549775"/>
            <a:ext cx="491490" cy="409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4" grpId="0" bldLvl="0" animBg="1"/>
      <p:bldP spid="4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2850" y="800100"/>
            <a:ext cx="9766300" cy="52578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117455" y="5057140"/>
            <a:ext cx="498475" cy="4165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0150" y="781050"/>
            <a:ext cx="9791700" cy="52959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102850" y="2535555"/>
            <a:ext cx="581660" cy="4464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331075" y="4957445"/>
            <a:ext cx="1661795" cy="4165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0625" y="638175"/>
            <a:ext cx="9810750" cy="60388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441575" y="4340860"/>
            <a:ext cx="590550" cy="439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804285" y="6168390"/>
            <a:ext cx="590550" cy="4171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3325" y="743585"/>
            <a:ext cx="9785350" cy="1670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3325" y="2571115"/>
            <a:ext cx="9747250" cy="40005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236210" y="1888490"/>
            <a:ext cx="695960" cy="454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48370" y="3693160"/>
            <a:ext cx="695960" cy="454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4" grpId="0" bldLvl="0" animBg="1"/>
      <p:bldP spid="4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2025-12-16T06:32:57Z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