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348880"/>
            <a:ext cx="101346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717032"/>
            <a:ext cx="57340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68484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636912"/>
            <a:ext cx="69204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28163"/>
            <a:ext cx="69204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338391"/>
            <a:ext cx="69204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125469"/>
            <a:ext cx="69204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132856"/>
            <a:ext cx="101536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19262"/>
            <a:ext cx="109728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181225"/>
            <a:ext cx="103060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19212"/>
            <a:ext cx="105822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022" y="3140967"/>
            <a:ext cx="62960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022" y="4009069"/>
            <a:ext cx="62960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022" y="4830871"/>
            <a:ext cx="94644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238375"/>
            <a:ext cx="103536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162" y="3933056"/>
            <a:ext cx="17924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1662" y="3933056"/>
            <a:ext cx="7930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679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8591" y="1484784"/>
            <a:ext cx="23616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454" y="2387608"/>
            <a:ext cx="10660122" cy="147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77072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829427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348880"/>
            <a:ext cx="424815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7184" y="3256235"/>
            <a:ext cx="4530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7184" y="4043313"/>
            <a:ext cx="4530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823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07707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7497" y="4979897"/>
            <a:ext cx="1364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9270" y="4979897"/>
            <a:ext cx="1364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5437" y="5952170"/>
            <a:ext cx="1364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8622" y="5952170"/>
            <a:ext cx="1364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79057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64502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4394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851" y="6093296"/>
            <a:ext cx="748665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5609" y="2780928"/>
            <a:ext cx="5838503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55243"/>
            <a:ext cx="4032448" cy="1530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7" y="4455243"/>
            <a:ext cx="3912243" cy="1530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9816" y="5985544"/>
            <a:ext cx="7720314" cy="7639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4775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26" y="3212976"/>
            <a:ext cx="9922370" cy="638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26" y="3942578"/>
            <a:ext cx="9922370" cy="638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126" y="4764380"/>
            <a:ext cx="9922370" cy="1563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95450"/>
            <a:ext cx="109251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19212"/>
            <a:ext cx="103917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0967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39620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65595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87344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345638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5994" y="2708920"/>
            <a:ext cx="345638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002" y="4365104"/>
            <a:ext cx="78663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2025-12-12T07:51:27Z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