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348880"/>
            <a:ext cx="51625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449" y="4149080"/>
            <a:ext cx="7077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15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630" y="2276872"/>
            <a:ext cx="96098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630" y="3212976"/>
            <a:ext cx="96098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630" y="4185249"/>
            <a:ext cx="96098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630" y="4995477"/>
            <a:ext cx="10617978" cy="163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060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447" y="5037774"/>
            <a:ext cx="6329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1268760"/>
            <a:ext cx="417646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6031748"/>
            <a:ext cx="6329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60704"/>
            <a:ext cx="103536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77414"/>
            <a:ext cx="10585176" cy="1735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57192"/>
            <a:ext cx="8208912" cy="71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90569"/>
            <a:ext cx="8208912" cy="71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1535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12571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26971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20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99358"/>
            <a:ext cx="10513168" cy="2437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50218"/>
            <a:ext cx="10544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070" y="3459492"/>
            <a:ext cx="5786986" cy="1409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070" y="5157191"/>
            <a:ext cx="5786986" cy="67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070" y="6117890"/>
            <a:ext cx="9387386" cy="67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877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32335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35161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085184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54292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556792"/>
            <a:ext cx="3905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407" y="1102568"/>
            <a:ext cx="105632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836712"/>
            <a:ext cx="39604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398" y="2420888"/>
            <a:ext cx="6458769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8554" y="2414184"/>
            <a:ext cx="4096078" cy="4327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157192"/>
            <a:ext cx="6633114" cy="1584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658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736" y="4293096"/>
            <a:ext cx="7548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3736" y="5103324"/>
            <a:ext cx="10068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