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19425"/>
            <a:ext cx="59055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68103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7889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0697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14487"/>
            <a:ext cx="109537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790700"/>
            <a:ext cx="10287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676400"/>
            <a:ext cx="100203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69127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7848872" cy="215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89344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8762"/>
            <a:ext cx="11106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6433"/>
            <a:ext cx="10162158" cy="55269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140968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0200"/>
            <a:ext cx="11029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656581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013176"/>
            <a:ext cx="733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66875"/>
            <a:ext cx="10972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89040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76387"/>
            <a:ext cx="108013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719262"/>
            <a:ext cx="103060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975" y="3645024"/>
            <a:ext cx="6593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975" y="4594148"/>
            <a:ext cx="6593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2025-12-12T07:52:43Z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