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109912"/>
            <a:ext cx="55911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6490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953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74375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43162"/>
            <a:ext cx="116776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645024"/>
            <a:ext cx="208823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8737"/>
            <a:ext cx="117348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725144"/>
            <a:ext cx="15841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88868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09825"/>
            <a:ext cx="115633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7301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73848"/>
            <a:ext cx="7704856" cy="1699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777882"/>
            <a:ext cx="28083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1079" y="5777882"/>
            <a:ext cx="28083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8393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89650"/>
            <a:ext cx="633670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97762"/>
            <a:ext cx="69847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76200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76437"/>
            <a:ext cx="107061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81175"/>
            <a:ext cx="109156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01208"/>
            <a:ext cx="52673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530120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775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81128"/>
            <a:ext cx="99441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3555628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9678" y="5777967"/>
            <a:ext cx="127077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555"/>
          <a:stretch/>
        </p:blipFill>
        <p:spPr>
          <a:xfrm>
            <a:off x="2783632" y="1374566"/>
            <a:ext cx="5760640" cy="53018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92696"/>
            <a:ext cx="95059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9598"/>
          <a:stretch/>
        </p:blipFill>
        <p:spPr>
          <a:xfrm>
            <a:off x="2711624" y="1365444"/>
            <a:ext cx="5904656" cy="54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52936"/>
            <a:ext cx="11910938" cy="110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62225"/>
            <a:ext cx="113538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15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4962"/>
            <a:ext cx="113538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1498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38337"/>
            <a:ext cx="103632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7787"/>
            <a:ext cx="116109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5887"/>
            <a:ext cx="115252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2514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25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538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996"/>
            <a:ext cx="10945216" cy="5544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17035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90775"/>
            <a:ext cx="115919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617642"/>
            <a:ext cx="10801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47837"/>
            <a:ext cx="117062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365104"/>
            <a:ext cx="28803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00225"/>
            <a:ext cx="116586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221088"/>
            <a:ext cx="21602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1451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86010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