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700808"/>
            <a:ext cx="5905500" cy="93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356992"/>
            <a:ext cx="7191375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764704"/>
            <a:ext cx="80676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980728"/>
            <a:ext cx="295232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2198" y="2138196"/>
            <a:ext cx="3319705" cy="1218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2198" y="3527158"/>
            <a:ext cx="4759866" cy="1218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51410" y="3905674"/>
            <a:ext cx="301699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8940" y="5259912"/>
            <a:ext cx="3016998" cy="1180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20713"/>
            <a:ext cx="115728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3096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228850"/>
            <a:ext cx="1164907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833666"/>
            <a:ext cx="223224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91927"/>
            <a:ext cx="118205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94116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09787"/>
            <a:ext cx="110966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861048"/>
            <a:ext cx="100811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25548"/>
            <a:ext cx="10595545" cy="55878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783694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58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57362"/>
            <a:ext cx="116871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1" y="2825552"/>
            <a:ext cx="1595115" cy="11075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5746" y="3833665"/>
            <a:ext cx="3706118" cy="11075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89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8695"/>
            <a:ext cx="116681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4077072"/>
            <a:ext cx="223224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00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923" y="1268760"/>
            <a:ext cx="11005693" cy="44595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9020" y="5856501"/>
            <a:ext cx="5256584" cy="9940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8920" y="3528713"/>
            <a:ext cx="713736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8920" y="4315792"/>
            <a:ext cx="713736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8920" y="5056572"/>
            <a:ext cx="713736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8920" y="5878374"/>
            <a:ext cx="7137360" cy="972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7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204864"/>
            <a:ext cx="644842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9737"/>
            <a:ext cx="116776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0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381125"/>
            <a:ext cx="106108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22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56792"/>
            <a:ext cx="58007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341044"/>
            <a:ext cx="3240360" cy="1479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973074"/>
            <a:ext cx="316835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22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205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52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55551"/>
            <a:ext cx="106680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924944"/>
            <a:ext cx="7632848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174" y="4823522"/>
            <a:ext cx="9611298" cy="19898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49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800350"/>
            <a:ext cx="11420475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45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633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852936"/>
            <a:ext cx="108012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3482" y="4126151"/>
            <a:ext cx="195657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49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897562"/>
            <a:ext cx="295232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74784" y="5490291"/>
            <a:ext cx="295232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76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09712"/>
            <a:ext cx="116109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529410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95450"/>
            <a:ext cx="117348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396165"/>
            <a:ext cx="180020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5" y="3396165"/>
            <a:ext cx="1495021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0622" y="4356863"/>
            <a:ext cx="247353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5253"/>
            <a:ext cx="1178242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5301208"/>
            <a:ext cx="79208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24025"/>
            <a:ext cx="110109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789040"/>
            <a:ext cx="180020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4018"/>
            <a:ext cx="117729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7693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09687"/>
            <a:ext cx="116776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2494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18220"/>
            <a:ext cx="117919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2025-12-12T10:04:37Z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