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988840"/>
            <a:ext cx="90963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3501008"/>
            <a:ext cx="71247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176462"/>
            <a:ext cx="1172527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65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156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34221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097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457450"/>
            <a:ext cx="11668125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24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2042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89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19250"/>
            <a:ext cx="116395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317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40768"/>
            <a:ext cx="11058525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2708920"/>
            <a:ext cx="3981450" cy="3733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238488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40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85937"/>
            <a:ext cx="11734800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172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40768"/>
            <a:ext cx="11049000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356992"/>
            <a:ext cx="4733925" cy="3219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70674" y="2492896"/>
            <a:ext cx="15214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8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990850"/>
            <a:ext cx="1069657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251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138362"/>
            <a:ext cx="1168717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11039475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2708920"/>
            <a:ext cx="3429000" cy="2809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270892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57350"/>
            <a:ext cx="117157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82350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2996952"/>
            <a:ext cx="4238625" cy="3162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246254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170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995612"/>
            <a:ext cx="10515600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9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5852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44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2025-12-12T11:48:34Z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